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5"/>
  </p:sldMasterIdLst>
  <p:notesMasterIdLst>
    <p:notesMasterId r:id="rId24"/>
  </p:notesMasterIdLst>
  <p:sldIdLst>
    <p:sldId id="628" r:id="rId6"/>
    <p:sldId id="823" r:id="rId7"/>
    <p:sldId id="2147470941" r:id="rId8"/>
    <p:sldId id="2147470925" r:id="rId9"/>
    <p:sldId id="2147470863" r:id="rId10"/>
    <p:sldId id="2147470940" r:id="rId11"/>
    <p:sldId id="2147470929" r:id="rId12"/>
    <p:sldId id="2147470930" r:id="rId13"/>
    <p:sldId id="2147470931" r:id="rId14"/>
    <p:sldId id="2147470932" r:id="rId15"/>
    <p:sldId id="824" r:id="rId16"/>
    <p:sldId id="2147470921" r:id="rId17"/>
    <p:sldId id="2147470946" r:id="rId18"/>
    <p:sldId id="2147470934" r:id="rId19"/>
    <p:sldId id="2147470935" r:id="rId20"/>
    <p:sldId id="2147470926" r:id="rId21"/>
    <p:sldId id="2147470945" r:id="rId22"/>
    <p:sldId id="2147470939" r:id="rId23"/>
  </p:sldIdLst>
  <p:sldSz cx="12192000" cy="6858000"/>
  <p:notesSz cx="7010400" cy="92964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288">
          <p15:clr>
            <a:srgbClr val="A4A3A4"/>
          </p15:clr>
        </p15:guide>
        <p15:guide id="3" orient="horz" pos="3984">
          <p15:clr>
            <a:srgbClr val="A4A3A4"/>
          </p15:clr>
        </p15:guide>
        <p15:guide id="4" orient="horz" pos="864">
          <p15:clr>
            <a:srgbClr val="A4A3A4"/>
          </p15:clr>
        </p15:guide>
        <p15:guide id="5" orient="horz" pos="3744">
          <p15:clr>
            <a:srgbClr val="A4A3A4"/>
          </p15:clr>
        </p15:guide>
        <p15:guide id="6" orient="horz" pos="1440">
          <p15:clr>
            <a:srgbClr val="A4A3A4"/>
          </p15:clr>
        </p15:guide>
        <p15:guide id="7" orient="horz" pos="4032">
          <p15:clr>
            <a:srgbClr val="A4A3A4"/>
          </p15:clr>
        </p15:guide>
        <p15:guide id="8" pos="3840">
          <p15:clr>
            <a:srgbClr val="A4A3A4"/>
          </p15:clr>
        </p15:guide>
        <p15:guide id="9" pos="384">
          <p15:clr>
            <a:srgbClr val="A4A3A4"/>
          </p15:clr>
        </p15:guide>
        <p15:guide id="10" pos="7296">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FDE9"/>
    <a:srgbClr val="02F1B9"/>
    <a:srgbClr val="7AFBDD"/>
    <a:srgbClr val="46C3DF"/>
    <a:srgbClr val="666699"/>
    <a:srgbClr val="9966FF"/>
    <a:srgbClr val="DBC9FF"/>
    <a:srgbClr val="33CCCC"/>
    <a:srgbClr val="5F5F5F"/>
    <a:srgbClr val="46C5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300" y="56"/>
      </p:cViewPr>
      <p:guideLst>
        <p:guide orient="horz" pos="2160"/>
        <p:guide orient="horz" pos="288"/>
        <p:guide orient="horz" pos="3984"/>
        <p:guide orient="horz" pos="864"/>
        <p:guide orient="horz" pos="3744"/>
        <p:guide orient="horz" pos="1440"/>
        <p:guide orient="horz" pos="4032"/>
        <p:guide pos="3840"/>
        <p:guide pos="384"/>
        <p:guide pos="7296"/>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081B816-A945-4885-873B-0AF550C79D01}"/>
              </a:ext>
            </a:extLst>
          </p:cNvPr>
          <p:cNvSpPr>
            <a:spLocks noGrp="1"/>
          </p:cNvSpPr>
          <p:nvPr>
            <p:ph type="hdr" sz="quarter"/>
          </p:nvPr>
        </p:nvSpPr>
        <p:spPr>
          <a:xfrm>
            <a:off x="0" y="0"/>
            <a:ext cx="3038475" cy="465138"/>
          </a:xfrm>
          <a:prstGeom prst="rect">
            <a:avLst/>
          </a:prstGeom>
        </p:spPr>
        <p:txBody>
          <a:bodyPr vert="horz" lIns="93177" tIns="46589" rIns="93177" bIns="46589"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37855C52-CABC-4D83-BBA9-E001C422945A}"/>
              </a:ext>
            </a:extLst>
          </p:cNvPr>
          <p:cNvSpPr>
            <a:spLocks noGrp="1"/>
          </p:cNvSpPr>
          <p:nvPr>
            <p:ph type="dt" idx="1"/>
          </p:nvPr>
        </p:nvSpPr>
        <p:spPr>
          <a:xfrm>
            <a:off x="3970338" y="0"/>
            <a:ext cx="3038475" cy="465138"/>
          </a:xfrm>
          <a:prstGeom prst="rect">
            <a:avLst/>
          </a:prstGeom>
        </p:spPr>
        <p:txBody>
          <a:bodyPr vert="horz" lIns="93177" tIns="46589" rIns="93177" bIns="46589" rtlCol="0"/>
          <a:lstStyle>
            <a:lvl1pPr algn="r" eaLnBrk="1" fontAlgn="auto" hangingPunct="1">
              <a:spcBef>
                <a:spcPts val="0"/>
              </a:spcBef>
              <a:spcAft>
                <a:spcPts val="0"/>
              </a:spcAft>
              <a:defRPr sz="1200">
                <a:latin typeface="+mn-lt"/>
              </a:defRPr>
            </a:lvl1pPr>
          </a:lstStyle>
          <a:p>
            <a:pPr>
              <a:defRPr/>
            </a:pPr>
            <a:fld id="{C2833263-4684-484E-87A3-00893FF044AF}" type="datetimeFigureOut">
              <a:rPr lang="en-US"/>
              <a:pPr>
                <a:defRPr/>
              </a:pPr>
              <a:t>9/11/2024</a:t>
            </a:fld>
            <a:endParaRPr lang="en-US"/>
          </a:p>
        </p:txBody>
      </p:sp>
      <p:sp>
        <p:nvSpPr>
          <p:cNvPr id="4" name="Slide Image Placeholder 3">
            <a:extLst>
              <a:ext uri="{FF2B5EF4-FFF2-40B4-BE49-F238E27FC236}">
                <a16:creationId xmlns:a16="http://schemas.microsoft.com/office/drawing/2014/main" id="{D4B4C682-AE65-4A07-BB86-29AA3D1390C2}"/>
              </a:ext>
            </a:extLst>
          </p:cNvPr>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a:extLst>
              <a:ext uri="{FF2B5EF4-FFF2-40B4-BE49-F238E27FC236}">
                <a16:creationId xmlns:a16="http://schemas.microsoft.com/office/drawing/2014/main" id="{08A7C3A0-ED44-4C5C-A640-8A607CA9C114}"/>
              </a:ext>
            </a:extLst>
          </p:cNvPr>
          <p:cNvSpPr>
            <a:spLocks noGrp="1"/>
          </p:cNvSpPr>
          <p:nvPr>
            <p:ph type="body" sz="quarter" idx="3"/>
          </p:nvPr>
        </p:nvSpPr>
        <p:spPr>
          <a:xfrm>
            <a:off x="701675" y="4416425"/>
            <a:ext cx="5607050" cy="4183063"/>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C491EE7E-1730-468C-9DF4-26BBFB5A2582}"/>
              </a:ext>
            </a:extLst>
          </p:cNvPr>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88C06E9E-0880-4C2E-902D-D852742415DA}"/>
              </a:ext>
            </a:extLst>
          </p:cNvPr>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vl1pPr>
          </a:lstStyle>
          <a:p>
            <a:fld id="{2C76755E-B0AD-427E-8DE3-4795064D6C5C}"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FAD6D8F8-17EA-CF22-B7C5-72514DE962E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5D37A523-ABC8-7A59-6F5C-ED31C024D58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Hello everyone, welcome to the change leadership workshop.  Thanks for joining me for this Learning Together session today.</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896679A1-DEB9-E92D-341E-B0578EA3BD1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41C62159-00DE-BB06-5405-A9DB476AB5E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Adapted from :  https://</a:t>
            </a:r>
            <a:r>
              <a:rPr lang="en-US" altLang="en-US" i="1"/>
              <a:t>leanchange.org/resources/canvases</a:t>
            </a:r>
            <a:r>
              <a:rPr lang="en-US" altLang="en-US"/>
              <a:t>/ </a:t>
            </a:r>
            <a:endParaRPr lang="en-US" altLang="en-US" b="1"/>
          </a:p>
        </p:txBody>
      </p:sp>
      <p:sp>
        <p:nvSpPr>
          <p:cNvPr id="59396" name="Slide Number Placeholder 3">
            <a:extLst>
              <a:ext uri="{FF2B5EF4-FFF2-40B4-BE49-F238E27FC236}">
                <a16:creationId xmlns:a16="http://schemas.microsoft.com/office/drawing/2014/main" id="{478A90EA-F62A-BF3B-4E35-E2D3B8CF3EF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5650" indent="-290513">
              <a:defRPr>
                <a:solidFill>
                  <a:schemeClr val="tx1"/>
                </a:solidFill>
                <a:latin typeface="Calibri" panose="020F0502020204030204" pitchFamily="34" charset="0"/>
              </a:defRPr>
            </a:lvl2pPr>
            <a:lvl3pPr marL="1163638" indent="-231775">
              <a:defRPr>
                <a:solidFill>
                  <a:schemeClr val="tx1"/>
                </a:solidFill>
                <a:latin typeface="Calibri" panose="020F0502020204030204" pitchFamily="34" charset="0"/>
              </a:defRPr>
            </a:lvl3pPr>
            <a:lvl4pPr marL="1630363" indent="-231775">
              <a:defRPr>
                <a:solidFill>
                  <a:schemeClr val="tx1"/>
                </a:solidFill>
                <a:latin typeface="Calibri" panose="020F0502020204030204" pitchFamily="34" charset="0"/>
              </a:defRPr>
            </a:lvl4pPr>
            <a:lvl5pPr marL="2095500" indent="-231775">
              <a:defRPr>
                <a:solidFill>
                  <a:schemeClr val="tx1"/>
                </a:solidFill>
                <a:latin typeface="Calibri" panose="020F0502020204030204" pitchFamily="34" charset="0"/>
              </a:defRPr>
            </a:lvl5pPr>
            <a:lvl6pPr marL="2552700" indent="-231775" eaLnBrk="0" fontAlgn="base" hangingPunct="0">
              <a:spcBef>
                <a:spcPct val="0"/>
              </a:spcBef>
              <a:spcAft>
                <a:spcPct val="0"/>
              </a:spcAft>
              <a:defRPr>
                <a:solidFill>
                  <a:schemeClr val="tx1"/>
                </a:solidFill>
                <a:latin typeface="Calibri" panose="020F0502020204030204" pitchFamily="34" charset="0"/>
              </a:defRPr>
            </a:lvl6pPr>
            <a:lvl7pPr marL="3009900" indent="-231775" eaLnBrk="0" fontAlgn="base" hangingPunct="0">
              <a:spcBef>
                <a:spcPct val="0"/>
              </a:spcBef>
              <a:spcAft>
                <a:spcPct val="0"/>
              </a:spcAft>
              <a:defRPr>
                <a:solidFill>
                  <a:schemeClr val="tx1"/>
                </a:solidFill>
                <a:latin typeface="Calibri" panose="020F0502020204030204" pitchFamily="34" charset="0"/>
              </a:defRPr>
            </a:lvl7pPr>
            <a:lvl8pPr marL="3467100" indent="-231775" eaLnBrk="0" fontAlgn="base" hangingPunct="0">
              <a:spcBef>
                <a:spcPct val="0"/>
              </a:spcBef>
              <a:spcAft>
                <a:spcPct val="0"/>
              </a:spcAft>
              <a:defRPr>
                <a:solidFill>
                  <a:schemeClr val="tx1"/>
                </a:solidFill>
                <a:latin typeface="Calibri" panose="020F0502020204030204" pitchFamily="34" charset="0"/>
              </a:defRPr>
            </a:lvl8pPr>
            <a:lvl9pPr marL="3924300" indent="-231775" eaLnBrk="0" fontAlgn="base" hangingPunct="0">
              <a:spcBef>
                <a:spcPct val="0"/>
              </a:spcBef>
              <a:spcAft>
                <a:spcPct val="0"/>
              </a:spcAft>
              <a:defRPr>
                <a:solidFill>
                  <a:schemeClr val="tx1"/>
                </a:solidFill>
                <a:latin typeface="Calibri" panose="020F0502020204030204" pitchFamily="34" charset="0"/>
              </a:defRPr>
            </a:lvl9pPr>
          </a:lstStyle>
          <a:p>
            <a:fld id="{F729F773-99A9-422A-BE7A-FE6BB9395965}" type="slidenum">
              <a:rPr lang="en-US" altLang="en-US"/>
              <a:pPr/>
              <a:t>10</a:t>
            </a:fld>
            <a:endParaRPr lang="en-US" altLang="en-US"/>
          </a:p>
        </p:txBody>
      </p:sp>
    </p:spTree>
    <p:extLst>
      <p:ext uri="{BB962C8B-B14F-4D97-AF65-F5344CB8AC3E}">
        <p14:creationId xmlns:p14="http://schemas.microsoft.com/office/powerpoint/2010/main" val="11970416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33DA8CF8-0A03-EBF0-50A5-A298DDAF971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a:extLst>
              <a:ext uri="{FF2B5EF4-FFF2-40B4-BE49-F238E27FC236}">
                <a16:creationId xmlns:a16="http://schemas.microsoft.com/office/drawing/2014/main" id="{0575A286-5A95-D48B-C0AD-940D10DAA80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1038"/>
              </a:spcBef>
              <a:spcAft>
                <a:spcPts val="600"/>
              </a:spcAft>
            </a:pPr>
            <a:r>
              <a:rPr lang="en-AU" altLang="en-US" dirty="0">
                <a:latin typeface="Arial Nova Cond" panose="020B0506020202020204" pitchFamily="34" charset="0"/>
              </a:rPr>
              <a:t>For every new change that begins, we need something old to change. As we go through that shift, there is an initial excitement that there is something new before the reality kicks in that – oh dear, we like the old system, we don’t want to change. Then our processing of that change starts to dip as we come to terms with the stage of ending the old. We may think, </a:t>
            </a:r>
            <a:r>
              <a:rPr lang="en-US" altLang="en-US" dirty="0">
                <a:latin typeface="Arial Nova Cond" panose="020B0506020202020204" pitchFamily="34" charset="0"/>
              </a:rPr>
              <a:t>why can’t things stay the same? As we work through the frustration of the change, we slowly work through the stages of grief of ending the old as we enter into the neutral stage. Here we may experience low morale and may say things like things are such a mess! Then as we begin to experiment, we start to come into the ability to make decisions and enter into beginning the </a:t>
            </a:r>
            <a:r>
              <a:rPr lang="en-US" altLang="en-US" dirty="0">
                <a:solidFill>
                  <a:srgbClr val="FFFFFF"/>
                </a:solidFill>
                <a:latin typeface="Arial Nova Cond" panose="020B0506020202020204" pitchFamily="34" charset="0"/>
              </a:rPr>
              <a:t>new. We may start to lean in and say how can we help?</a:t>
            </a:r>
            <a:endParaRPr lang="en-AU" altLang="en-US" dirty="0">
              <a:solidFill>
                <a:srgbClr val="FFFFFF"/>
              </a:solidFill>
              <a:latin typeface="Arial Nova Cond" panose="020B0506020202020204" pitchFamily="34" charset="0"/>
            </a:endParaRPr>
          </a:p>
        </p:txBody>
      </p:sp>
      <p:sp>
        <p:nvSpPr>
          <p:cNvPr id="70660" name="Slide Number Placeholder 3">
            <a:extLst>
              <a:ext uri="{FF2B5EF4-FFF2-40B4-BE49-F238E27FC236}">
                <a16:creationId xmlns:a16="http://schemas.microsoft.com/office/drawing/2014/main" id="{2D478CF6-8C87-43F5-C945-AEB11EE71C6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10902EC-9725-43AE-A2B6-854FC50EA4D9}" type="slidenum">
              <a:rPr lang="en-US" altLang="en-US"/>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AA7A8181-578A-186B-C0DF-F18AE272792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a:extLst>
              <a:ext uri="{FF2B5EF4-FFF2-40B4-BE49-F238E27FC236}">
                <a16:creationId xmlns:a16="http://schemas.microsoft.com/office/drawing/2014/main" id="{0CAA3D76-8F2C-49BF-ADF8-902697EF241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1038"/>
              </a:spcBef>
              <a:spcAft>
                <a:spcPts val="600"/>
              </a:spcAft>
            </a:pPr>
            <a:r>
              <a:rPr lang="en-US" altLang="en-US"/>
              <a:t>As a change leader, you may go through these emotions as you end the old and work across the stages of change. You may also recognize that your team members are going through something similar. We may call their actions “resistance to change”. </a:t>
            </a:r>
          </a:p>
        </p:txBody>
      </p:sp>
      <p:sp>
        <p:nvSpPr>
          <p:cNvPr id="72708" name="Slide Number Placeholder 3">
            <a:extLst>
              <a:ext uri="{FF2B5EF4-FFF2-40B4-BE49-F238E27FC236}">
                <a16:creationId xmlns:a16="http://schemas.microsoft.com/office/drawing/2014/main" id="{BD3F284E-308C-B8D0-FBF1-84EF01E47D5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283A6B78-DCC1-424B-92BC-5E8A0916FBE3}" type="slidenum">
              <a:rPr lang="en-US" altLang="en-US"/>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896679A1-DEB9-E92D-341E-B0578EA3BD1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41C62159-00DE-BB06-5405-A9DB476AB5E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Adapted from :  https://</a:t>
            </a:r>
            <a:r>
              <a:rPr lang="en-US" altLang="en-US" i="1"/>
              <a:t>leanchange.org/resources/canvases</a:t>
            </a:r>
            <a:r>
              <a:rPr lang="en-US" altLang="en-US"/>
              <a:t>/ </a:t>
            </a:r>
            <a:endParaRPr lang="en-US" altLang="en-US" b="1"/>
          </a:p>
        </p:txBody>
      </p:sp>
      <p:sp>
        <p:nvSpPr>
          <p:cNvPr id="59396" name="Slide Number Placeholder 3">
            <a:extLst>
              <a:ext uri="{FF2B5EF4-FFF2-40B4-BE49-F238E27FC236}">
                <a16:creationId xmlns:a16="http://schemas.microsoft.com/office/drawing/2014/main" id="{478A90EA-F62A-BF3B-4E35-E2D3B8CF3EF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5650" indent="-290513">
              <a:defRPr>
                <a:solidFill>
                  <a:schemeClr val="tx1"/>
                </a:solidFill>
                <a:latin typeface="Calibri" panose="020F0502020204030204" pitchFamily="34" charset="0"/>
              </a:defRPr>
            </a:lvl2pPr>
            <a:lvl3pPr marL="1163638" indent="-231775">
              <a:defRPr>
                <a:solidFill>
                  <a:schemeClr val="tx1"/>
                </a:solidFill>
                <a:latin typeface="Calibri" panose="020F0502020204030204" pitchFamily="34" charset="0"/>
              </a:defRPr>
            </a:lvl3pPr>
            <a:lvl4pPr marL="1630363" indent="-231775">
              <a:defRPr>
                <a:solidFill>
                  <a:schemeClr val="tx1"/>
                </a:solidFill>
                <a:latin typeface="Calibri" panose="020F0502020204030204" pitchFamily="34" charset="0"/>
              </a:defRPr>
            </a:lvl4pPr>
            <a:lvl5pPr marL="2095500" indent="-231775">
              <a:defRPr>
                <a:solidFill>
                  <a:schemeClr val="tx1"/>
                </a:solidFill>
                <a:latin typeface="Calibri" panose="020F0502020204030204" pitchFamily="34" charset="0"/>
              </a:defRPr>
            </a:lvl5pPr>
            <a:lvl6pPr marL="2552700" indent="-231775" eaLnBrk="0" fontAlgn="base" hangingPunct="0">
              <a:spcBef>
                <a:spcPct val="0"/>
              </a:spcBef>
              <a:spcAft>
                <a:spcPct val="0"/>
              </a:spcAft>
              <a:defRPr>
                <a:solidFill>
                  <a:schemeClr val="tx1"/>
                </a:solidFill>
                <a:latin typeface="Calibri" panose="020F0502020204030204" pitchFamily="34" charset="0"/>
              </a:defRPr>
            </a:lvl6pPr>
            <a:lvl7pPr marL="3009900" indent="-231775" eaLnBrk="0" fontAlgn="base" hangingPunct="0">
              <a:spcBef>
                <a:spcPct val="0"/>
              </a:spcBef>
              <a:spcAft>
                <a:spcPct val="0"/>
              </a:spcAft>
              <a:defRPr>
                <a:solidFill>
                  <a:schemeClr val="tx1"/>
                </a:solidFill>
                <a:latin typeface="Calibri" panose="020F0502020204030204" pitchFamily="34" charset="0"/>
              </a:defRPr>
            </a:lvl7pPr>
            <a:lvl8pPr marL="3467100" indent="-231775" eaLnBrk="0" fontAlgn="base" hangingPunct="0">
              <a:spcBef>
                <a:spcPct val="0"/>
              </a:spcBef>
              <a:spcAft>
                <a:spcPct val="0"/>
              </a:spcAft>
              <a:defRPr>
                <a:solidFill>
                  <a:schemeClr val="tx1"/>
                </a:solidFill>
                <a:latin typeface="Calibri" panose="020F0502020204030204" pitchFamily="34" charset="0"/>
              </a:defRPr>
            </a:lvl8pPr>
            <a:lvl9pPr marL="3924300" indent="-231775" eaLnBrk="0" fontAlgn="base" hangingPunct="0">
              <a:spcBef>
                <a:spcPct val="0"/>
              </a:spcBef>
              <a:spcAft>
                <a:spcPct val="0"/>
              </a:spcAft>
              <a:defRPr>
                <a:solidFill>
                  <a:schemeClr val="tx1"/>
                </a:solidFill>
                <a:latin typeface="Calibri" panose="020F0502020204030204" pitchFamily="34" charset="0"/>
              </a:defRPr>
            </a:lvl9pPr>
          </a:lstStyle>
          <a:p>
            <a:fld id="{F729F773-99A9-422A-BE7A-FE6BB9395965}" type="slidenum">
              <a:rPr lang="en-US" altLang="en-US"/>
              <a:pPr/>
              <a:t>13</a:t>
            </a:fld>
            <a:endParaRPr lang="en-US" altLang="en-US"/>
          </a:p>
        </p:txBody>
      </p:sp>
    </p:spTree>
    <p:extLst>
      <p:ext uri="{BB962C8B-B14F-4D97-AF65-F5344CB8AC3E}">
        <p14:creationId xmlns:p14="http://schemas.microsoft.com/office/powerpoint/2010/main" val="11337572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896679A1-DEB9-E92D-341E-B0578EA3BD1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41C62159-00DE-BB06-5405-A9DB476AB5E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Adapted from :  https://</a:t>
            </a:r>
            <a:r>
              <a:rPr lang="en-US" altLang="en-US" i="1"/>
              <a:t>leanchange.org/resources/canvases</a:t>
            </a:r>
            <a:r>
              <a:rPr lang="en-US" altLang="en-US"/>
              <a:t>/ </a:t>
            </a:r>
            <a:endParaRPr lang="en-US" altLang="en-US" b="1"/>
          </a:p>
        </p:txBody>
      </p:sp>
      <p:sp>
        <p:nvSpPr>
          <p:cNvPr id="59396" name="Slide Number Placeholder 3">
            <a:extLst>
              <a:ext uri="{FF2B5EF4-FFF2-40B4-BE49-F238E27FC236}">
                <a16:creationId xmlns:a16="http://schemas.microsoft.com/office/drawing/2014/main" id="{478A90EA-F62A-BF3B-4E35-E2D3B8CF3EF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5650" indent="-290513">
              <a:defRPr>
                <a:solidFill>
                  <a:schemeClr val="tx1"/>
                </a:solidFill>
                <a:latin typeface="Calibri" panose="020F0502020204030204" pitchFamily="34" charset="0"/>
              </a:defRPr>
            </a:lvl2pPr>
            <a:lvl3pPr marL="1163638" indent="-231775">
              <a:defRPr>
                <a:solidFill>
                  <a:schemeClr val="tx1"/>
                </a:solidFill>
                <a:latin typeface="Calibri" panose="020F0502020204030204" pitchFamily="34" charset="0"/>
              </a:defRPr>
            </a:lvl3pPr>
            <a:lvl4pPr marL="1630363" indent="-231775">
              <a:defRPr>
                <a:solidFill>
                  <a:schemeClr val="tx1"/>
                </a:solidFill>
                <a:latin typeface="Calibri" panose="020F0502020204030204" pitchFamily="34" charset="0"/>
              </a:defRPr>
            </a:lvl4pPr>
            <a:lvl5pPr marL="2095500" indent="-231775">
              <a:defRPr>
                <a:solidFill>
                  <a:schemeClr val="tx1"/>
                </a:solidFill>
                <a:latin typeface="Calibri" panose="020F0502020204030204" pitchFamily="34" charset="0"/>
              </a:defRPr>
            </a:lvl5pPr>
            <a:lvl6pPr marL="2552700" indent="-231775" eaLnBrk="0" fontAlgn="base" hangingPunct="0">
              <a:spcBef>
                <a:spcPct val="0"/>
              </a:spcBef>
              <a:spcAft>
                <a:spcPct val="0"/>
              </a:spcAft>
              <a:defRPr>
                <a:solidFill>
                  <a:schemeClr val="tx1"/>
                </a:solidFill>
                <a:latin typeface="Calibri" panose="020F0502020204030204" pitchFamily="34" charset="0"/>
              </a:defRPr>
            </a:lvl6pPr>
            <a:lvl7pPr marL="3009900" indent="-231775" eaLnBrk="0" fontAlgn="base" hangingPunct="0">
              <a:spcBef>
                <a:spcPct val="0"/>
              </a:spcBef>
              <a:spcAft>
                <a:spcPct val="0"/>
              </a:spcAft>
              <a:defRPr>
                <a:solidFill>
                  <a:schemeClr val="tx1"/>
                </a:solidFill>
                <a:latin typeface="Calibri" panose="020F0502020204030204" pitchFamily="34" charset="0"/>
              </a:defRPr>
            </a:lvl7pPr>
            <a:lvl8pPr marL="3467100" indent="-231775" eaLnBrk="0" fontAlgn="base" hangingPunct="0">
              <a:spcBef>
                <a:spcPct val="0"/>
              </a:spcBef>
              <a:spcAft>
                <a:spcPct val="0"/>
              </a:spcAft>
              <a:defRPr>
                <a:solidFill>
                  <a:schemeClr val="tx1"/>
                </a:solidFill>
                <a:latin typeface="Calibri" panose="020F0502020204030204" pitchFamily="34" charset="0"/>
              </a:defRPr>
            </a:lvl8pPr>
            <a:lvl9pPr marL="3924300" indent="-231775" eaLnBrk="0" fontAlgn="base" hangingPunct="0">
              <a:spcBef>
                <a:spcPct val="0"/>
              </a:spcBef>
              <a:spcAft>
                <a:spcPct val="0"/>
              </a:spcAft>
              <a:defRPr>
                <a:solidFill>
                  <a:schemeClr val="tx1"/>
                </a:solidFill>
                <a:latin typeface="Calibri" panose="020F0502020204030204" pitchFamily="34" charset="0"/>
              </a:defRPr>
            </a:lvl9pPr>
          </a:lstStyle>
          <a:p>
            <a:fld id="{F729F773-99A9-422A-BE7A-FE6BB9395965}" type="slidenum">
              <a:rPr lang="en-US" altLang="en-US"/>
              <a:pPr/>
              <a:t>14</a:t>
            </a:fld>
            <a:endParaRPr lang="en-US" altLang="en-US"/>
          </a:p>
        </p:txBody>
      </p:sp>
    </p:spTree>
    <p:extLst>
      <p:ext uri="{BB962C8B-B14F-4D97-AF65-F5344CB8AC3E}">
        <p14:creationId xmlns:p14="http://schemas.microsoft.com/office/powerpoint/2010/main" val="11258525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896679A1-DEB9-E92D-341E-B0578EA3BD1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41C62159-00DE-BB06-5405-A9DB476AB5E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Adapted from :  https://</a:t>
            </a:r>
            <a:r>
              <a:rPr lang="en-US" altLang="en-US" i="1"/>
              <a:t>leanchange.org/resources/canvases</a:t>
            </a:r>
            <a:r>
              <a:rPr lang="en-US" altLang="en-US"/>
              <a:t>/ </a:t>
            </a:r>
            <a:endParaRPr lang="en-US" altLang="en-US" b="1"/>
          </a:p>
        </p:txBody>
      </p:sp>
      <p:sp>
        <p:nvSpPr>
          <p:cNvPr id="59396" name="Slide Number Placeholder 3">
            <a:extLst>
              <a:ext uri="{FF2B5EF4-FFF2-40B4-BE49-F238E27FC236}">
                <a16:creationId xmlns:a16="http://schemas.microsoft.com/office/drawing/2014/main" id="{478A90EA-F62A-BF3B-4E35-E2D3B8CF3EF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5650" indent="-290513">
              <a:defRPr>
                <a:solidFill>
                  <a:schemeClr val="tx1"/>
                </a:solidFill>
                <a:latin typeface="Calibri" panose="020F0502020204030204" pitchFamily="34" charset="0"/>
              </a:defRPr>
            </a:lvl2pPr>
            <a:lvl3pPr marL="1163638" indent="-231775">
              <a:defRPr>
                <a:solidFill>
                  <a:schemeClr val="tx1"/>
                </a:solidFill>
                <a:latin typeface="Calibri" panose="020F0502020204030204" pitchFamily="34" charset="0"/>
              </a:defRPr>
            </a:lvl3pPr>
            <a:lvl4pPr marL="1630363" indent="-231775">
              <a:defRPr>
                <a:solidFill>
                  <a:schemeClr val="tx1"/>
                </a:solidFill>
                <a:latin typeface="Calibri" panose="020F0502020204030204" pitchFamily="34" charset="0"/>
              </a:defRPr>
            </a:lvl4pPr>
            <a:lvl5pPr marL="2095500" indent="-231775">
              <a:defRPr>
                <a:solidFill>
                  <a:schemeClr val="tx1"/>
                </a:solidFill>
                <a:latin typeface="Calibri" panose="020F0502020204030204" pitchFamily="34" charset="0"/>
              </a:defRPr>
            </a:lvl5pPr>
            <a:lvl6pPr marL="2552700" indent="-231775" eaLnBrk="0" fontAlgn="base" hangingPunct="0">
              <a:spcBef>
                <a:spcPct val="0"/>
              </a:spcBef>
              <a:spcAft>
                <a:spcPct val="0"/>
              </a:spcAft>
              <a:defRPr>
                <a:solidFill>
                  <a:schemeClr val="tx1"/>
                </a:solidFill>
                <a:latin typeface="Calibri" panose="020F0502020204030204" pitchFamily="34" charset="0"/>
              </a:defRPr>
            </a:lvl6pPr>
            <a:lvl7pPr marL="3009900" indent="-231775" eaLnBrk="0" fontAlgn="base" hangingPunct="0">
              <a:spcBef>
                <a:spcPct val="0"/>
              </a:spcBef>
              <a:spcAft>
                <a:spcPct val="0"/>
              </a:spcAft>
              <a:defRPr>
                <a:solidFill>
                  <a:schemeClr val="tx1"/>
                </a:solidFill>
                <a:latin typeface="Calibri" panose="020F0502020204030204" pitchFamily="34" charset="0"/>
              </a:defRPr>
            </a:lvl7pPr>
            <a:lvl8pPr marL="3467100" indent="-231775" eaLnBrk="0" fontAlgn="base" hangingPunct="0">
              <a:spcBef>
                <a:spcPct val="0"/>
              </a:spcBef>
              <a:spcAft>
                <a:spcPct val="0"/>
              </a:spcAft>
              <a:defRPr>
                <a:solidFill>
                  <a:schemeClr val="tx1"/>
                </a:solidFill>
                <a:latin typeface="Calibri" panose="020F0502020204030204" pitchFamily="34" charset="0"/>
              </a:defRPr>
            </a:lvl8pPr>
            <a:lvl9pPr marL="3924300" indent="-231775" eaLnBrk="0" fontAlgn="base" hangingPunct="0">
              <a:spcBef>
                <a:spcPct val="0"/>
              </a:spcBef>
              <a:spcAft>
                <a:spcPct val="0"/>
              </a:spcAft>
              <a:defRPr>
                <a:solidFill>
                  <a:schemeClr val="tx1"/>
                </a:solidFill>
                <a:latin typeface="Calibri" panose="020F0502020204030204" pitchFamily="34" charset="0"/>
              </a:defRPr>
            </a:lvl9pPr>
          </a:lstStyle>
          <a:p>
            <a:fld id="{F729F773-99A9-422A-BE7A-FE6BB9395965}" type="slidenum">
              <a:rPr lang="en-US" altLang="en-US"/>
              <a:pPr/>
              <a:t>15</a:t>
            </a:fld>
            <a:endParaRPr lang="en-US" altLang="en-US"/>
          </a:p>
        </p:txBody>
      </p:sp>
    </p:spTree>
    <p:extLst>
      <p:ext uri="{BB962C8B-B14F-4D97-AF65-F5344CB8AC3E}">
        <p14:creationId xmlns:p14="http://schemas.microsoft.com/office/powerpoint/2010/main" val="40300950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70117374-F845-0476-E031-DE77B3E62F4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547B4416-D880-56C1-2A92-953D4061FC5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Adapted from :  https://</a:t>
            </a:r>
            <a:r>
              <a:rPr lang="en-US" altLang="en-US" i="1"/>
              <a:t>leanchange.org/resources/canvases</a:t>
            </a:r>
            <a:r>
              <a:rPr lang="en-US" altLang="en-US"/>
              <a:t>/ </a:t>
            </a:r>
          </a:p>
          <a:p>
            <a:endParaRPr lang="en-US" altLang="en-US" b="1"/>
          </a:p>
        </p:txBody>
      </p:sp>
      <p:sp>
        <p:nvSpPr>
          <p:cNvPr id="16388" name="Slide Number Placeholder 3">
            <a:extLst>
              <a:ext uri="{FF2B5EF4-FFF2-40B4-BE49-F238E27FC236}">
                <a16:creationId xmlns:a16="http://schemas.microsoft.com/office/drawing/2014/main" id="{22E401F4-4084-95AC-7F24-C2C75535213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5650" indent="-290513">
              <a:defRPr>
                <a:solidFill>
                  <a:schemeClr val="tx1"/>
                </a:solidFill>
                <a:latin typeface="Calibri" panose="020F0502020204030204" pitchFamily="34" charset="0"/>
              </a:defRPr>
            </a:lvl2pPr>
            <a:lvl3pPr marL="1163638" indent="-231775">
              <a:defRPr>
                <a:solidFill>
                  <a:schemeClr val="tx1"/>
                </a:solidFill>
                <a:latin typeface="Calibri" panose="020F0502020204030204" pitchFamily="34" charset="0"/>
              </a:defRPr>
            </a:lvl3pPr>
            <a:lvl4pPr marL="1630363" indent="-231775">
              <a:defRPr>
                <a:solidFill>
                  <a:schemeClr val="tx1"/>
                </a:solidFill>
                <a:latin typeface="Calibri" panose="020F0502020204030204" pitchFamily="34" charset="0"/>
              </a:defRPr>
            </a:lvl4pPr>
            <a:lvl5pPr marL="2095500" indent="-231775">
              <a:defRPr>
                <a:solidFill>
                  <a:schemeClr val="tx1"/>
                </a:solidFill>
                <a:latin typeface="Calibri" panose="020F0502020204030204" pitchFamily="34" charset="0"/>
              </a:defRPr>
            </a:lvl5pPr>
            <a:lvl6pPr marL="2552700" indent="-231775" eaLnBrk="0" fontAlgn="base" hangingPunct="0">
              <a:spcBef>
                <a:spcPct val="0"/>
              </a:spcBef>
              <a:spcAft>
                <a:spcPct val="0"/>
              </a:spcAft>
              <a:defRPr>
                <a:solidFill>
                  <a:schemeClr val="tx1"/>
                </a:solidFill>
                <a:latin typeface="Calibri" panose="020F0502020204030204" pitchFamily="34" charset="0"/>
              </a:defRPr>
            </a:lvl6pPr>
            <a:lvl7pPr marL="3009900" indent="-231775" eaLnBrk="0" fontAlgn="base" hangingPunct="0">
              <a:spcBef>
                <a:spcPct val="0"/>
              </a:spcBef>
              <a:spcAft>
                <a:spcPct val="0"/>
              </a:spcAft>
              <a:defRPr>
                <a:solidFill>
                  <a:schemeClr val="tx1"/>
                </a:solidFill>
                <a:latin typeface="Calibri" panose="020F0502020204030204" pitchFamily="34" charset="0"/>
              </a:defRPr>
            </a:lvl7pPr>
            <a:lvl8pPr marL="3467100" indent="-231775" eaLnBrk="0" fontAlgn="base" hangingPunct="0">
              <a:spcBef>
                <a:spcPct val="0"/>
              </a:spcBef>
              <a:spcAft>
                <a:spcPct val="0"/>
              </a:spcAft>
              <a:defRPr>
                <a:solidFill>
                  <a:schemeClr val="tx1"/>
                </a:solidFill>
                <a:latin typeface="Calibri" panose="020F0502020204030204" pitchFamily="34" charset="0"/>
              </a:defRPr>
            </a:lvl8pPr>
            <a:lvl9pPr marL="3924300" indent="-231775" eaLnBrk="0" fontAlgn="base" hangingPunct="0">
              <a:spcBef>
                <a:spcPct val="0"/>
              </a:spcBef>
              <a:spcAft>
                <a:spcPct val="0"/>
              </a:spcAft>
              <a:defRPr>
                <a:solidFill>
                  <a:schemeClr val="tx1"/>
                </a:solidFill>
                <a:latin typeface="Calibri" panose="020F0502020204030204" pitchFamily="34" charset="0"/>
              </a:defRPr>
            </a:lvl9pPr>
          </a:lstStyle>
          <a:p>
            <a:fld id="{7736F31C-4ABD-4FE2-BE23-1C895EED8122}" type="slidenum">
              <a:rPr lang="en-US" altLang="en-US"/>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896679A1-DEB9-E92D-341E-B0578EA3BD1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41C62159-00DE-BB06-5405-A9DB476AB5E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Adapted from :  https://</a:t>
            </a:r>
            <a:r>
              <a:rPr lang="en-US" altLang="en-US" i="1"/>
              <a:t>leanchange.org/resources/canvases</a:t>
            </a:r>
            <a:r>
              <a:rPr lang="en-US" altLang="en-US"/>
              <a:t>/ </a:t>
            </a:r>
            <a:endParaRPr lang="en-US" altLang="en-US" b="1"/>
          </a:p>
        </p:txBody>
      </p:sp>
      <p:sp>
        <p:nvSpPr>
          <p:cNvPr id="59396" name="Slide Number Placeholder 3">
            <a:extLst>
              <a:ext uri="{FF2B5EF4-FFF2-40B4-BE49-F238E27FC236}">
                <a16:creationId xmlns:a16="http://schemas.microsoft.com/office/drawing/2014/main" id="{478A90EA-F62A-BF3B-4E35-E2D3B8CF3EF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5650" indent="-290513">
              <a:defRPr>
                <a:solidFill>
                  <a:schemeClr val="tx1"/>
                </a:solidFill>
                <a:latin typeface="Calibri" panose="020F0502020204030204" pitchFamily="34" charset="0"/>
              </a:defRPr>
            </a:lvl2pPr>
            <a:lvl3pPr marL="1163638" indent="-231775">
              <a:defRPr>
                <a:solidFill>
                  <a:schemeClr val="tx1"/>
                </a:solidFill>
                <a:latin typeface="Calibri" panose="020F0502020204030204" pitchFamily="34" charset="0"/>
              </a:defRPr>
            </a:lvl3pPr>
            <a:lvl4pPr marL="1630363" indent="-231775">
              <a:defRPr>
                <a:solidFill>
                  <a:schemeClr val="tx1"/>
                </a:solidFill>
                <a:latin typeface="Calibri" panose="020F0502020204030204" pitchFamily="34" charset="0"/>
              </a:defRPr>
            </a:lvl4pPr>
            <a:lvl5pPr marL="2095500" indent="-231775">
              <a:defRPr>
                <a:solidFill>
                  <a:schemeClr val="tx1"/>
                </a:solidFill>
                <a:latin typeface="Calibri" panose="020F0502020204030204" pitchFamily="34" charset="0"/>
              </a:defRPr>
            </a:lvl5pPr>
            <a:lvl6pPr marL="2552700" indent="-231775" eaLnBrk="0" fontAlgn="base" hangingPunct="0">
              <a:spcBef>
                <a:spcPct val="0"/>
              </a:spcBef>
              <a:spcAft>
                <a:spcPct val="0"/>
              </a:spcAft>
              <a:defRPr>
                <a:solidFill>
                  <a:schemeClr val="tx1"/>
                </a:solidFill>
                <a:latin typeface="Calibri" panose="020F0502020204030204" pitchFamily="34" charset="0"/>
              </a:defRPr>
            </a:lvl6pPr>
            <a:lvl7pPr marL="3009900" indent="-231775" eaLnBrk="0" fontAlgn="base" hangingPunct="0">
              <a:spcBef>
                <a:spcPct val="0"/>
              </a:spcBef>
              <a:spcAft>
                <a:spcPct val="0"/>
              </a:spcAft>
              <a:defRPr>
                <a:solidFill>
                  <a:schemeClr val="tx1"/>
                </a:solidFill>
                <a:latin typeface="Calibri" panose="020F0502020204030204" pitchFamily="34" charset="0"/>
              </a:defRPr>
            </a:lvl7pPr>
            <a:lvl8pPr marL="3467100" indent="-231775" eaLnBrk="0" fontAlgn="base" hangingPunct="0">
              <a:spcBef>
                <a:spcPct val="0"/>
              </a:spcBef>
              <a:spcAft>
                <a:spcPct val="0"/>
              </a:spcAft>
              <a:defRPr>
                <a:solidFill>
                  <a:schemeClr val="tx1"/>
                </a:solidFill>
                <a:latin typeface="Calibri" panose="020F0502020204030204" pitchFamily="34" charset="0"/>
              </a:defRPr>
            </a:lvl8pPr>
            <a:lvl9pPr marL="3924300" indent="-231775" eaLnBrk="0" fontAlgn="base" hangingPunct="0">
              <a:spcBef>
                <a:spcPct val="0"/>
              </a:spcBef>
              <a:spcAft>
                <a:spcPct val="0"/>
              </a:spcAft>
              <a:defRPr>
                <a:solidFill>
                  <a:schemeClr val="tx1"/>
                </a:solidFill>
                <a:latin typeface="Calibri" panose="020F0502020204030204" pitchFamily="34" charset="0"/>
              </a:defRPr>
            </a:lvl9pPr>
          </a:lstStyle>
          <a:p>
            <a:fld id="{F729F773-99A9-422A-BE7A-FE6BB9395965}" type="slidenum">
              <a:rPr lang="en-US" altLang="en-US"/>
              <a:pPr/>
              <a:t>17</a:t>
            </a:fld>
            <a:endParaRPr lang="en-US" altLang="en-US"/>
          </a:p>
        </p:txBody>
      </p:sp>
    </p:spTree>
    <p:extLst>
      <p:ext uri="{BB962C8B-B14F-4D97-AF65-F5344CB8AC3E}">
        <p14:creationId xmlns:p14="http://schemas.microsoft.com/office/powerpoint/2010/main" val="29578338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FF223392-4780-8C04-1E67-6B887CBF1D8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a:extLst>
              <a:ext uri="{FF2B5EF4-FFF2-40B4-BE49-F238E27FC236}">
                <a16:creationId xmlns:a16="http://schemas.microsoft.com/office/drawing/2014/main" id="{87C854BC-6712-49D6-F068-E4FE7D2A7C6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3582330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0942" y="4416425"/>
            <a:ext cx="6303058" cy="4183063"/>
          </a:xfrm>
        </p:spPr>
        <p:txBody>
          <a:bodyPr/>
          <a:lstStyle/>
          <a:p>
            <a:pPr marL="0" indent="0">
              <a:buFont typeface="Arial"/>
              <a:buNone/>
              <a:defRPr/>
            </a:pPr>
            <a:r>
              <a:rPr lang="en-US" sz="1200" dirty="0"/>
              <a:t>Our goal for today is provide you with information on change leadership</a:t>
            </a:r>
            <a:r>
              <a:rPr lang="en-US" dirty="0"/>
              <a:t> with focus on a project/initiative of your choice.</a:t>
            </a:r>
            <a:endParaRPr lang="en-US" sz="1200" dirty="0"/>
          </a:p>
          <a:p>
            <a:pPr marL="0" indent="0">
              <a:buFont typeface="Arial"/>
              <a:buNone/>
              <a:defRPr/>
            </a:pPr>
            <a:r>
              <a:rPr lang="en-US" sz="1200" dirty="0"/>
              <a:t>The topics will include:</a:t>
            </a:r>
          </a:p>
          <a:p>
            <a:pPr marL="171450" indent="-171450">
              <a:spcBef>
                <a:spcPts val="0"/>
              </a:spcBef>
              <a:spcAft>
                <a:spcPts val="0"/>
              </a:spcAft>
              <a:buFont typeface="Arial" panose="020B0604020202020204" pitchFamily="34" charset="0"/>
              <a:buChar char="•"/>
              <a:defRPr/>
            </a:pPr>
            <a:r>
              <a:rPr lang="en-US" sz="1200" dirty="0"/>
              <a:t>“What is change management?”.</a:t>
            </a:r>
          </a:p>
          <a:p>
            <a:pPr marL="171450" indent="-171450">
              <a:spcBef>
                <a:spcPts val="0"/>
              </a:spcBef>
              <a:spcAft>
                <a:spcPts val="0"/>
              </a:spcAft>
              <a:buFont typeface="Arial" panose="020B0604020202020204" pitchFamily="34" charset="0"/>
              <a:buChar char="•"/>
              <a:defRPr/>
            </a:pPr>
            <a:r>
              <a:rPr lang="en-US" sz="1200" dirty="0"/>
              <a:t>Your role as a change leader.</a:t>
            </a:r>
          </a:p>
          <a:p>
            <a:pPr marL="171450" indent="-171450">
              <a:spcBef>
                <a:spcPts val="0"/>
              </a:spcBef>
              <a:spcAft>
                <a:spcPts val="0"/>
              </a:spcAft>
              <a:buFont typeface="Arial" panose="020B0604020202020204" pitchFamily="34" charset="0"/>
              <a:buChar char="•"/>
              <a:defRPr/>
            </a:pPr>
            <a:r>
              <a:rPr lang="en-US" sz="1200" dirty="0"/>
              <a:t>Preparing yourself for change.</a:t>
            </a:r>
          </a:p>
          <a:p>
            <a:pPr marL="171450" indent="-171450">
              <a:spcBef>
                <a:spcPts val="0"/>
              </a:spcBef>
              <a:spcAft>
                <a:spcPts val="0"/>
              </a:spcAft>
              <a:buFont typeface="Arial" panose="020B0604020202020204" pitchFamily="34" charset="0"/>
              <a:buChar char="•"/>
              <a:defRPr/>
            </a:pPr>
            <a:r>
              <a:rPr lang="en-US" sz="1200" dirty="0"/>
              <a:t>Creating a change canvas - preparing and building support for change</a:t>
            </a:r>
          </a:p>
          <a:p>
            <a:pPr marL="0" marR="0" lvl="0" indent="0" algn="l" defTabSz="914400" rtl="0" eaLnBrk="0" fontAlgn="base" latinLnBrk="0" hangingPunct="0">
              <a:lnSpc>
                <a:spcPct val="100000"/>
              </a:lnSpc>
              <a:spcBef>
                <a:spcPts val="600"/>
              </a:spcBef>
              <a:spcAft>
                <a:spcPts val="600"/>
              </a:spcAft>
              <a:buClrTx/>
              <a:buSzTx/>
              <a:buFontTx/>
              <a:buNone/>
              <a:tabLst/>
              <a:defRPr/>
            </a:pPr>
            <a:r>
              <a:rPr lang="en-US" sz="1200" dirty="0"/>
              <a:t>Through out these topics we will have the lens of managing change in diverse environments.</a:t>
            </a:r>
          </a:p>
          <a:p>
            <a:pPr marL="0" marR="0" lvl="0" indent="0" algn="l" defTabSz="914400" rtl="0" eaLnBrk="0" fontAlgn="base" latinLnBrk="0" hangingPunct="0">
              <a:lnSpc>
                <a:spcPct val="100000"/>
              </a:lnSpc>
              <a:spcBef>
                <a:spcPts val="600"/>
              </a:spcBef>
              <a:spcAft>
                <a:spcPts val="600"/>
              </a:spcAft>
              <a:buClrTx/>
              <a:buSzTx/>
              <a:buFontTx/>
              <a:buNone/>
              <a:tabLst/>
              <a:defRPr/>
            </a:pPr>
            <a:r>
              <a:rPr lang="en-US" sz="1200" dirty="0"/>
              <a:t>We have tried to design the course so that there is lots of activities, so we won’t just be talking at you for the next two hours.  </a:t>
            </a:r>
          </a:p>
          <a:p>
            <a:pPr marL="0" marR="0" lvl="0" indent="0" algn="l" defTabSz="914400" rtl="0" eaLnBrk="0" fontAlgn="base" latinLnBrk="0" hangingPunct="0">
              <a:lnSpc>
                <a:spcPct val="100000"/>
              </a:lnSpc>
              <a:spcBef>
                <a:spcPts val="600"/>
              </a:spcBef>
              <a:spcAft>
                <a:spcPts val="600"/>
              </a:spcAft>
              <a:buClrTx/>
              <a:buSzTx/>
              <a:buFontTx/>
              <a:buNone/>
              <a:tabLst/>
              <a:defRPr/>
            </a:pPr>
            <a:r>
              <a:rPr lang="en-US" sz="1200" dirty="0"/>
              <a:t>We do have some foundational concepts to cover, but the focus is for us to provide some practical application on change leadership and to hopefully provide you with some skills and tools that you can use on the upcoming bed expansion, and also for any future changes that you may be required to lead employees through. </a:t>
            </a:r>
          </a:p>
          <a:p>
            <a:pPr marL="0" marR="0" lvl="0" indent="0" algn="l" defTabSz="914400" rtl="0" eaLnBrk="0" fontAlgn="base" latinLnBrk="0" hangingPunct="0">
              <a:lnSpc>
                <a:spcPct val="100000"/>
              </a:lnSpc>
              <a:spcBef>
                <a:spcPts val="600"/>
              </a:spcBef>
              <a:spcAft>
                <a:spcPts val="600"/>
              </a:spcAft>
              <a:buClrTx/>
              <a:buSzTx/>
              <a:buFontTx/>
              <a:buNone/>
              <a:tabLst/>
              <a:defRPr/>
            </a:pPr>
            <a:r>
              <a:rPr lang="en-US" sz="1200" dirty="0"/>
              <a:t>Any questions about the goals?</a:t>
            </a:r>
          </a:p>
          <a:p>
            <a:pPr>
              <a:spcBef>
                <a:spcPts val="600"/>
              </a:spcBef>
              <a:spcAft>
                <a:spcPts val="600"/>
              </a:spcAft>
              <a:defRPr/>
            </a:pPr>
            <a:endParaRPr lang="en-US" sz="1200" dirty="0"/>
          </a:p>
          <a:p>
            <a:endParaRPr lang="en-US" dirty="0"/>
          </a:p>
        </p:txBody>
      </p:sp>
      <p:sp>
        <p:nvSpPr>
          <p:cNvPr id="4" name="Slide Number Placeholder 3"/>
          <p:cNvSpPr>
            <a:spLocks noGrp="1"/>
          </p:cNvSpPr>
          <p:nvPr>
            <p:ph type="sldNum" sz="quarter" idx="5"/>
          </p:nvPr>
        </p:nvSpPr>
        <p:spPr/>
        <p:txBody>
          <a:bodyPr/>
          <a:lstStyle/>
          <a:p>
            <a:fld id="{2C76755E-B0AD-427E-8DE3-4795064D6C5C}" type="slidenum">
              <a:rPr lang="en-US" altLang="en-US" smtClean="0"/>
              <a:pPr/>
              <a:t>2</a:t>
            </a:fld>
            <a:endParaRPr lang="en-US" altLang="en-US"/>
          </a:p>
        </p:txBody>
      </p:sp>
    </p:spTree>
    <p:extLst>
      <p:ext uri="{BB962C8B-B14F-4D97-AF65-F5344CB8AC3E}">
        <p14:creationId xmlns:p14="http://schemas.microsoft.com/office/powerpoint/2010/main" val="1234614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7E724AA4-1BC2-69E5-1CC9-BC61D1F19E6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9E770F9B-84AA-4C10-8B0C-0E2DEC0EDA91}"/>
              </a:ext>
            </a:extLst>
          </p:cNvPr>
          <p:cNvSpPr>
            <a:spLocks noGrp="1"/>
          </p:cNvSpPr>
          <p:nvPr>
            <p:ph type="body" idx="1"/>
          </p:nvPr>
        </p:nvSpPr>
        <p:spPr>
          <a:xfrm>
            <a:off x="433388" y="4291013"/>
            <a:ext cx="6392862" cy="4775200"/>
          </a:xfrm>
        </p:spPr>
        <p:txBody>
          <a:bodyPr>
            <a:noAutofit/>
          </a:bodyPr>
          <a:lstStyle/>
          <a:p>
            <a:pPr marL="0" indent="0">
              <a:buFont typeface="Arial" panose="020B0604020202020204" pitchFamily="34" charset="0"/>
              <a:buNone/>
              <a:defRPr/>
            </a:pPr>
            <a:r>
              <a:rPr lang="en-US" sz="1600" dirty="0"/>
              <a:t>Change leadership is the process of guiding and facilitating organizational change effectively.</a:t>
            </a:r>
          </a:p>
          <a:p>
            <a:pPr marL="0" indent="0">
              <a:buFont typeface="Arial" panose="020B0604020202020204" pitchFamily="34" charset="0"/>
              <a:buNone/>
              <a:defRPr/>
            </a:pPr>
            <a:r>
              <a:rPr lang="en-US" sz="1600" dirty="0"/>
              <a:t>It involves a combination of strategic planning, communication, motivation, and support to navigate employees through transitions within an organization. </a:t>
            </a:r>
          </a:p>
          <a:p>
            <a:pPr marL="0" indent="0">
              <a:buFont typeface="Arial" panose="020B0604020202020204" pitchFamily="34" charset="0"/>
              <a:buNone/>
              <a:defRPr/>
            </a:pPr>
            <a:r>
              <a:rPr lang="en-US" sz="1600" dirty="0"/>
              <a:t>Change leaders often inspire and empower employees to adapt to new circumstances, technologies, structures, or strategies. </a:t>
            </a:r>
          </a:p>
          <a:p>
            <a:pPr marL="0" indent="0">
              <a:buFont typeface="Arial" panose="020B0604020202020204" pitchFamily="34" charset="0"/>
              <a:buNone/>
              <a:defRPr/>
            </a:pPr>
            <a:r>
              <a:rPr lang="en-US" sz="1600" dirty="0"/>
              <a:t>They play a crucial role in managing resistance to change, fostering a culture of innovation, and ensuring that the organization achieves its desired outcomes during periods of transition.</a:t>
            </a:r>
            <a:r>
              <a:rPr lang="en-US" sz="1400" dirty="0">
                <a:solidFill>
                  <a:schemeClr val="tx1">
                    <a:lumMod val="75000"/>
                  </a:schemeClr>
                </a:solidFill>
                <a:latin typeface="+mj-lt"/>
              </a:rPr>
              <a:t>	</a:t>
            </a:r>
          </a:p>
          <a:p>
            <a:pPr>
              <a:defRPr/>
            </a:pPr>
            <a:r>
              <a:rPr lang="en-US" sz="1600" dirty="0"/>
              <a:t>When change leadership is done holistically, it is inclusive of all voices across our diverse workforce – LGBTQI++, </a:t>
            </a:r>
            <a:r>
              <a:rPr lang="en-US" sz="1600" dirty="0" err="1"/>
              <a:t>neurodiverse</a:t>
            </a:r>
            <a:r>
              <a:rPr lang="en-US" sz="1600" dirty="0"/>
              <a:t>, BIPOC, etc. </a:t>
            </a:r>
            <a:endParaRPr lang="en-US" sz="1600" dirty="0">
              <a:solidFill>
                <a:schemeClr val="tx1">
                  <a:lumMod val="85000"/>
                  <a:lumOff val="15000"/>
                </a:schemeClr>
              </a:solidFill>
              <a:latin typeface="Arial" panose="020B0604020202020204" pitchFamily="34" charset="0"/>
              <a:ea typeface="Calibri Light" charset="0"/>
              <a:cs typeface="Arial" panose="020B0604020202020204" pitchFamily="34" charset="0"/>
            </a:endParaRPr>
          </a:p>
        </p:txBody>
      </p:sp>
      <p:sp>
        <p:nvSpPr>
          <p:cNvPr id="35844" name="Slide Number Placeholder 3">
            <a:extLst>
              <a:ext uri="{FF2B5EF4-FFF2-40B4-BE49-F238E27FC236}">
                <a16:creationId xmlns:a16="http://schemas.microsoft.com/office/drawing/2014/main" id="{8D9CB13A-7231-C2A1-0869-36F8335D4C8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5650" indent="-290513">
              <a:defRPr>
                <a:solidFill>
                  <a:schemeClr val="tx1"/>
                </a:solidFill>
                <a:latin typeface="Calibri" panose="020F0502020204030204" pitchFamily="34" charset="0"/>
              </a:defRPr>
            </a:lvl2pPr>
            <a:lvl3pPr marL="1163638" indent="-231775">
              <a:defRPr>
                <a:solidFill>
                  <a:schemeClr val="tx1"/>
                </a:solidFill>
                <a:latin typeface="Calibri" panose="020F0502020204030204" pitchFamily="34" charset="0"/>
              </a:defRPr>
            </a:lvl3pPr>
            <a:lvl4pPr marL="1630363" indent="-231775">
              <a:defRPr>
                <a:solidFill>
                  <a:schemeClr val="tx1"/>
                </a:solidFill>
                <a:latin typeface="Calibri" panose="020F0502020204030204" pitchFamily="34" charset="0"/>
              </a:defRPr>
            </a:lvl4pPr>
            <a:lvl5pPr marL="2095500" indent="-231775">
              <a:defRPr>
                <a:solidFill>
                  <a:schemeClr val="tx1"/>
                </a:solidFill>
                <a:latin typeface="Calibri" panose="020F0502020204030204" pitchFamily="34" charset="0"/>
              </a:defRPr>
            </a:lvl5pPr>
            <a:lvl6pPr marL="2552700" indent="-231775" eaLnBrk="0" fontAlgn="base" hangingPunct="0">
              <a:spcBef>
                <a:spcPct val="0"/>
              </a:spcBef>
              <a:spcAft>
                <a:spcPct val="0"/>
              </a:spcAft>
              <a:defRPr>
                <a:solidFill>
                  <a:schemeClr val="tx1"/>
                </a:solidFill>
                <a:latin typeface="Calibri" panose="020F0502020204030204" pitchFamily="34" charset="0"/>
              </a:defRPr>
            </a:lvl6pPr>
            <a:lvl7pPr marL="3009900" indent="-231775" eaLnBrk="0" fontAlgn="base" hangingPunct="0">
              <a:spcBef>
                <a:spcPct val="0"/>
              </a:spcBef>
              <a:spcAft>
                <a:spcPct val="0"/>
              </a:spcAft>
              <a:defRPr>
                <a:solidFill>
                  <a:schemeClr val="tx1"/>
                </a:solidFill>
                <a:latin typeface="Calibri" panose="020F0502020204030204" pitchFamily="34" charset="0"/>
              </a:defRPr>
            </a:lvl7pPr>
            <a:lvl8pPr marL="3467100" indent="-231775" eaLnBrk="0" fontAlgn="base" hangingPunct="0">
              <a:spcBef>
                <a:spcPct val="0"/>
              </a:spcBef>
              <a:spcAft>
                <a:spcPct val="0"/>
              </a:spcAft>
              <a:defRPr>
                <a:solidFill>
                  <a:schemeClr val="tx1"/>
                </a:solidFill>
                <a:latin typeface="Calibri" panose="020F0502020204030204" pitchFamily="34" charset="0"/>
              </a:defRPr>
            </a:lvl8pPr>
            <a:lvl9pPr marL="3924300" indent="-231775" eaLnBrk="0" fontAlgn="base" hangingPunct="0">
              <a:spcBef>
                <a:spcPct val="0"/>
              </a:spcBef>
              <a:spcAft>
                <a:spcPct val="0"/>
              </a:spcAft>
              <a:defRPr>
                <a:solidFill>
                  <a:schemeClr val="tx1"/>
                </a:solidFill>
                <a:latin typeface="Calibri" panose="020F0502020204030204" pitchFamily="34" charset="0"/>
              </a:defRPr>
            </a:lvl9pPr>
          </a:lstStyle>
          <a:p>
            <a:fld id="{6CF6CA95-68E1-4F88-88B5-CCE33F2BDE85}" type="slidenum">
              <a:rPr lang="en-US" altLang="en-US"/>
              <a:pPr/>
              <a:t>3</a:t>
            </a:fld>
            <a:endParaRPr lang="en-US" altLang="en-US"/>
          </a:p>
        </p:txBody>
      </p:sp>
    </p:spTree>
    <p:extLst>
      <p:ext uri="{BB962C8B-B14F-4D97-AF65-F5344CB8AC3E}">
        <p14:creationId xmlns:p14="http://schemas.microsoft.com/office/powerpoint/2010/main" val="3530234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D5646477-1EBF-C9B7-2BC1-F6016BE137F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74F71DB2-5A2E-13F7-ECFA-68544F0925F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1"/>
          </a:p>
        </p:txBody>
      </p:sp>
      <p:sp>
        <p:nvSpPr>
          <p:cNvPr id="44036" name="Slide Number Placeholder 3">
            <a:extLst>
              <a:ext uri="{FF2B5EF4-FFF2-40B4-BE49-F238E27FC236}">
                <a16:creationId xmlns:a16="http://schemas.microsoft.com/office/drawing/2014/main" id="{0938FC29-16A4-6C08-9106-DDCA2D9A7B4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0C8DAD1-4CE1-44CE-86E2-FE8E48853F0B}" type="slidenum">
              <a:rPr lang="en-US" altLang="en-US"/>
              <a:pPr/>
              <a:t>4</a:t>
            </a:fld>
            <a:endParaRPr lang="en-US" altLang="en-US"/>
          </a:p>
        </p:txBody>
      </p:sp>
    </p:spTree>
    <p:extLst>
      <p:ext uri="{BB962C8B-B14F-4D97-AF65-F5344CB8AC3E}">
        <p14:creationId xmlns:p14="http://schemas.microsoft.com/office/powerpoint/2010/main" val="758613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6E108940-6DF5-13DA-EE4B-5570988E201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0E271BEA-49F8-0202-15FC-D2FE3DA28A9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896679A1-DEB9-E92D-341E-B0578EA3BD1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41C62159-00DE-BB06-5405-A9DB476AB5E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What is a change canvas - </a:t>
            </a:r>
            <a:r>
              <a:rPr lang="en-US" b="0" i="0" dirty="0">
                <a:solidFill>
                  <a:srgbClr val="372C2C"/>
                </a:solidFill>
                <a:effectLst/>
                <a:highlight>
                  <a:srgbClr val="FFFFFF"/>
                </a:highlight>
                <a:latin typeface="Source Sans Pro" panose="020B0503030403020204" pitchFamily="34" charset="0"/>
              </a:rPr>
              <a:t>a useful approach for gathering your thoughts and to</a:t>
            </a:r>
            <a:r>
              <a:rPr lang="en-US" b="0" i="0" dirty="0">
                <a:solidFill>
                  <a:srgbClr val="4D4D4F"/>
                </a:solidFill>
                <a:effectLst/>
                <a:highlight>
                  <a:srgbClr val="FFFFFF"/>
                </a:highlight>
                <a:latin typeface="Graphik"/>
              </a:rPr>
              <a:t> start mapping out change initiatives. </a:t>
            </a:r>
          </a:p>
          <a:p>
            <a:r>
              <a:rPr lang="en-US" b="0" i="0" dirty="0">
                <a:solidFill>
                  <a:srgbClr val="4D4D4F"/>
                </a:solidFill>
                <a:effectLst/>
                <a:highlight>
                  <a:srgbClr val="FFFFFF"/>
                </a:highlight>
                <a:latin typeface="Graphik"/>
              </a:rPr>
              <a:t>It’s a tool that you can use to get a handle on key aspects of the change initiative and to understand what steps you need to take as a leader to guide teams through a change.</a:t>
            </a:r>
          </a:p>
          <a:p>
            <a:r>
              <a:rPr lang="en-US" b="0" i="0" dirty="0">
                <a:solidFill>
                  <a:srgbClr val="4D4D4F"/>
                </a:solidFill>
                <a:effectLst/>
                <a:highlight>
                  <a:srgbClr val="FFFFFF"/>
                </a:highlight>
                <a:latin typeface="Graphik"/>
              </a:rPr>
              <a:t>We have templates that can be used to get more detailed information on the sections in this canvas.</a:t>
            </a:r>
          </a:p>
          <a:p>
            <a:r>
              <a:rPr lang="en-US" b="0" i="0" dirty="0">
                <a:solidFill>
                  <a:srgbClr val="4D4D4F"/>
                </a:solidFill>
                <a:effectLst/>
                <a:highlight>
                  <a:srgbClr val="FFFFFF"/>
                </a:highlight>
                <a:latin typeface="Graphik"/>
              </a:rPr>
              <a:t>We are going to go through and complete this for a project/initiative of your choice</a:t>
            </a:r>
          </a:p>
          <a:p>
            <a:r>
              <a:rPr lang="en-US" b="0" i="0" dirty="0">
                <a:solidFill>
                  <a:srgbClr val="4D4D4F"/>
                </a:solidFill>
                <a:effectLst/>
                <a:highlight>
                  <a:srgbClr val="FFFFFF"/>
                </a:highlight>
                <a:latin typeface="Graphik"/>
              </a:rPr>
              <a:t>We will work through each section – one at a time.</a:t>
            </a:r>
          </a:p>
          <a:p>
            <a:r>
              <a:rPr lang="en-US" b="0" i="0" dirty="0">
                <a:solidFill>
                  <a:srgbClr val="4D4D4F"/>
                </a:solidFill>
                <a:effectLst/>
                <a:highlight>
                  <a:srgbClr val="FFFFFF"/>
                </a:highlight>
                <a:latin typeface="Graphik"/>
              </a:rPr>
              <a:t>If you use this tool in the future, you can revise the sections to make the tool work for you.</a:t>
            </a:r>
            <a:br>
              <a:rPr lang="en-US" b="0" i="0" dirty="0">
                <a:solidFill>
                  <a:srgbClr val="4D4D4F"/>
                </a:solidFill>
                <a:effectLst/>
                <a:highlight>
                  <a:srgbClr val="FFFFFF"/>
                </a:highlight>
                <a:latin typeface="Graphik"/>
              </a:rPr>
            </a:br>
            <a:endParaRPr lang="en-US" altLang="en-US" b="1" dirty="0"/>
          </a:p>
        </p:txBody>
      </p:sp>
      <p:sp>
        <p:nvSpPr>
          <p:cNvPr id="59396" name="Slide Number Placeholder 3">
            <a:extLst>
              <a:ext uri="{FF2B5EF4-FFF2-40B4-BE49-F238E27FC236}">
                <a16:creationId xmlns:a16="http://schemas.microsoft.com/office/drawing/2014/main" id="{478A90EA-F62A-BF3B-4E35-E2D3B8CF3EF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5650" indent="-290513">
              <a:defRPr>
                <a:solidFill>
                  <a:schemeClr val="tx1"/>
                </a:solidFill>
                <a:latin typeface="Calibri" panose="020F0502020204030204" pitchFamily="34" charset="0"/>
              </a:defRPr>
            </a:lvl2pPr>
            <a:lvl3pPr marL="1163638" indent="-231775">
              <a:defRPr>
                <a:solidFill>
                  <a:schemeClr val="tx1"/>
                </a:solidFill>
                <a:latin typeface="Calibri" panose="020F0502020204030204" pitchFamily="34" charset="0"/>
              </a:defRPr>
            </a:lvl3pPr>
            <a:lvl4pPr marL="1630363" indent="-231775">
              <a:defRPr>
                <a:solidFill>
                  <a:schemeClr val="tx1"/>
                </a:solidFill>
                <a:latin typeface="Calibri" panose="020F0502020204030204" pitchFamily="34" charset="0"/>
              </a:defRPr>
            </a:lvl4pPr>
            <a:lvl5pPr marL="2095500" indent="-231775">
              <a:defRPr>
                <a:solidFill>
                  <a:schemeClr val="tx1"/>
                </a:solidFill>
                <a:latin typeface="Calibri" panose="020F0502020204030204" pitchFamily="34" charset="0"/>
              </a:defRPr>
            </a:lvl5pPr>
            <a:lvl6pPr marL="2552700" indent="-231775" eaLnBrk="0" fontAlgn="base" hangingPunct="0">
              <a:spcBef>
                <a:spcPct val="0"/>
              </a:spcBef>
              <a:spcAft>
                <a:spcPct val="0"/>
              </a:spcAft>
              <a:defRPr>
                <a:solidFill>
                  <a:schemeClr val="tx1"/>
                </a:solidFill>
                <a:latin typeface="Calibri" panose="020F0502020204030204" pitchFamily="34" charset="0"/>
              </a:defRPr>
            </a:lvl6pPr>
            <a:lvl7pPr marL="3009900" indent="-231775" eaLnBrk="0" fontAlgn="base" hangingPunct="0">
              <a:spcBef>
                <a:spcPct val="0"/>
              </a:spcBef>
              <a:spcAft>
                <a:spcPct val="0"/>
              </a:spcAft>
              <a:defRPr>
                <a:solidFill>
                  <a:schemeClr val="tx1"/>
                </a:solidFill>
                <a:latin typeface="Calibri" panose="020F0502020204030204" pitchFamily="34" charset="0"/>
              </a:defRPr>
            </a:lvl7pPr>
            <a:lvl8pPr marL="3467100" indent="-231775" eaLnBrk="0" fontAlgn="base" hangingPunct="0">
              <a:spcBef>
                <a:spcPct val="0"/>
              </a:spcBef>
              <a:spcAft>
                <a:spcPct val="0"/>
              </a:spcAft>
              <a:defRPr>
                <a:solidFill>
                  <a:schemeClr val="tx1"/>
                </a:solidFill>
                <a:latin typeface="Calibri" panose="020F0502020204030204" pitchFamily="34" charset="0"/>
              </a:defRPr>
            </a:lvl8pPr>
            <a:lvl9pPr marL="3924300" indent="-231775" eaLnBrk="0" fontAlgn="base" hangingPunct="0">
              <a:spcBef>
                <a:spcPct val="0"/>
              </a:spcBef>
              <a:spcAft>
                <a:spcPct val="0"/>
              </a:spcAft>
              <a:defRPr>
                <a:solidFill>
                  <a:schemeClr val="tx1"/>
                </a:solidFill>
                <a:latin typeface="Calibri" panose="020F0502020204030204" pitchFamily="34" charset="0"/>
              </a:defRPr>
            </a:lvl9pPr>
          </a:lstStyle>
          <a:p>
            <a:fld id="{F729F773-99A9-422A-BE7A-FE6BB9395965}" type="slidenum">
              <a:rPr lang="en-US" altLang="en-US"/>
              <a:pPr/>
              <a:t>6</a:t>
            </a:fld>
            <a:endParaRPr lang="en-US" altLang="en-US"/>
          </a:p>
        </p:txBody>
      </p:sp>
    </p:spTree>
    <p:extLst>
      <p:ext uri="{BB962C8B-B14F-4D97-AF65-F5344CB8AC3E}">
        <p14:creationId xmlns:p14="http://schemas.microsoft.com/office/powerpoint/2010/main" val="3255938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896679A1-DEB9-E92D-341E-B0578EA3BD1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41C62159-00DE-BB06-5405-A9DB476AB5E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Adapted from :  https://</a:t>
            </a:r>
            <a:r>
              <a:rPr lang="en-US" altLang="en-US" i="1"/>
              <a:t>leanchange.org/resources/canvases</a:t>
            </a:r>
            <a:r>
              <a:rPr lang="en-US" altLang="en-US"/>
              <a:t>/ </a:t>
            </a:r>
            <a:endParaRPr lang="en-US" altLang="en-US" b="1"/>
          </a:p>
        </p:txBody>
      </p:sp>
      <p:sp>
        <p:nvSpPr>
          <p:cNvPr id="59396" name="Slide Number Placeholder 3">
            <a:extLst>
              <a:ext uri="{FF2B5EF4-FFF2-40B4-BE49-F238E27FC236}">
                <a16:creationId xmlns:a16="http://schemas.microsoft.com/office/drawing/2014/main" id="{478A90EA-F62A-BF3B-4E35-E2D3B8CF3EF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5650" indent="-290513">
              <a:defRPr>
                <a:solidFill>
                  <a:schemeClr val="tx1"/>
                </a:solidFill>
                <a:latin typeface="Calibri" panose="020F0502020204030204" pitchFamily="34" charset="0"/>
              </a:defRPr>
            </a:lvl2pPr>
            <a:lvl3pPr marL="1163638" indent="-231775">
              <a:defRPr>
                <a:solidFill>
                  <a:schemeClr val="tx1"/>
                </a:solidFill>
                <a:latin typeface="Calibri" panose="020F0502020204030204" pitchFamily="34" charset="0"/>
              </a:defRPr>
            </a:lvl3pPr>
            <a:lvl4pPr marL="1630363" indent="-231775">
              <a:defRPr>
                <a:solidFill>
                  <a:schemeClr val="tx1"/>
                </a:solidFill>
                <a:latin typeface="Calibri" panose="020F0502020204030204" pitchFamily="34" charset="0"/>
              </a:defRPr>
            </a:lvl4pPr>
            <a:lvl5pPr marL="2095500" indent="-231775">
              <a:defRPr>
                <a:solidFill>
                  <a:schemeClr val="tx1"/>
                </a:solidFill>
                <a:latin typeface="Calibri" panose="020F0502020204030204" pitchFamily="34" charset="0"/>
              </a:defRPr>
            </a:lvl5pPr>
            <a:lvl6pPr marL="2552700" indent="-231775" eaLnBrk="0" fontAlgn="base" hangingPunct="0">
              <a:spcBef>
                <a:spcPct val="0"/>
              </a:spcBef>
              <a:spcAft>
                <a:spcPct val="0"/>
              </a:spcAft>
              <a:defRPr>
                <a:solidFill>
                  <a:schemeClr val="tx1"/>
                </a:solidFill>
                <a:latin typeface="Calibri" panose="020F0502020204030204" pitchFamily="34" charset="0"/>
              </a:defRPr>
            </a:lvl6pPr>
            <a:lvl7pPr marL="3009900" indent="-231775" eaLnBrk="0" fontAlgn="base" hangingPunct="0">
              <a:spcBef>
                <a:spcPct val="0"/>
              </a:spcBef>
              <a:spcAft>
                <a:spcPct val="0"/>
              </a:spcAft>
              <a:defRPr>
                <a:solidFill>
                  <a:schemeClr val="tx1"/>
                </a:solidFill>
                <a:latin typeface="Calibri" panose="020F0502020204030204" pitchFamily="34" charset="0"/>
              </a:defRPr>
            </a:lvl7pPr>
            <a:lvl8pPr marL="3467100" indent="-231775" eaLnBrk="0" fontAlgn="base" hangingPunct="0">
              <a:spcBef>
                <a:spcPct val="0"/>
              </a:spcBef>
              <a:spcAft>
                <a:spcPct val="0"/>
              </a:spcAft>
              <a:defRPr>
                <a:solidFill>
                  <a:schemeClr val="tx1"/>
                </a:solidFill>
                <a:latin typeface="Calibri" panose="020F0502020204030204" pitchFamily="34" charset="0"/>
              </a:defRPr>
            </a:lvl8pPr>
            <a:lvl9pPr marL="3924300" indent="-231775" eaLnBrk="0" fontAlgn="base" hangingPunct="0">
              <a:spcBef>
                <a:spcPct val="0"/>
              </a:spcBef>
              <a:spcAft>
                <a:spcPct val="0"/>
              </a:spcAft>
              <a:defRPr>
                <a:solidFill>
                  <a:schemeClr val="tx1"/>
                </a:solidFill>
                <a:latin typeface="Calibri" panose="020F0502020204030204" pitchFamily="34" charset="0"/>
              </a:defRPr>
            </a:lvl9pPr>
          </a:lstStyle>
          <a:p>
            <a:fld id="{F729F773-99A9-422A-BE7A-FE6BB9395965}" type="slidenum">
              <a:rPr lang="en-US" altLang="en-US"/>
              <a:pPr/>
              <a:t>7</a:t>
            </a:fld>
            <a:endParaRPr lang="en-US" altLang="en-US"/>
          </a:p>
        </p:txBody>
      </p:sp>
    </p:spTree>
    <p:extLst>
      <p:ext uri="{BB962C8B-B14F-4D97-AF65-F5344CB8AC3E}">
        <p14:creationId xmlns:p14="http://schemas.microsoft.com/office/powerpoint/2010/main" val="1368305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896679A1-DEB9-E92D-341E-B0578EA3BD1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41C62159-00DE-BB06-5405-A9DB476AB5E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Adapted from :  https://</a:t>
            </a:r>
            <a:r>
              <a:rPr lang="en-US" altLang="en-US" i="1"/>
              <a:t>leanchange.org/resources/canvases</a:t>
            </a:r>
            <a:r>
              <a:rPr lang="en-US" altLang="en-US"/>
              <a:t>/ </a:t>
            </a:r>
            <a:endParaRPr lang="en-US" altLang="en-US" b="1"/>
          </a:p>
        </p:txBody>
      </p:sp>
      <p:sp>
        <p:nvSpPr>
          <p:cNvPr id="59396" name="Slide Number Placeholder 3">
            <a:extLst>
              <a:ext uri="{FF2B5EF4-FFF2-40B4-BE49-F238E27FC236}">
                <a16:creationId xmlns:a16="http://schemas.microsoft.com/office/drawing/2014/main" id="{478A90EA-F62A-BF3B-4E35-E2D3B8CF3EF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5650" indent="-290513">
              <a:defRPr>
                <a:solidFill>
                  <a:schemeClr val="tx1"/>
                </a:solidFill>
                <a:latin typeface="Calibri" panose="020F0502020204030204" pitchFamily="34" charset="0"/>
              </a:defRPr>
            </a:lvl2pPr>
            <a:lvl3pPr marL="1163638" indent="-231775">
              <a:defRPr>
                <a:solidFill>
                  <a:schemeClr val="tx1"/>
                </a:solidFill>
                <a:latin typeface="Calibri" panose="020F0502020204030204" pitchFamily="34" charset="0"/>
              </a:defRPr>
            </a:lvl3pPr>
            <a:lvl4pPr marL="1630363" indent="-231775">
              <a:defRPr>
                <a:solidFill>
                  <a:schemeClr val="tx1"/>
                </a:solidFill>
                <a:latin typeface="Calibri" panose="020F0502020204030204" pitchFamily="34" charset="0"/>
              </a:defRPr>
            </a:lvl4pPr>
            <a:lvl5pPr marL="2095500" indent="-231775">
              <a:defRPr>
                <a:solidFill>
                  <a:schemeClr val="tx1"/>
                </a:solidFill>
                <a:latin typeface="Calibri" panose="020F0502020204030204" pitchFamily="34" charset="0"/>
              </a:defRPr>
            </a:lvl5pPr>
            <a:lvl6pPr marL="2552700" indent="-231775" eaLnBrk="0" fontAlgn="base" hangingPunct="0">
              <a:spcBef>
                <a:spcPct val="0"/>
              </a:spcBef>
              <a:spcAft>
                <a:spcPct val="0"/>
              </a:spcAft>
              <a:defRPr>
                <a:solidFill>
                  <a:schemeClr val="tx1"/>
                </a:solidFill>
                <a:latin typeface="Calibri" panose="020F0502020204030204" pitchFamily="34" charset="0"/>
              </a:defRPr>
            </a:lvl6pPr>
            <a:lvl7pPr marL="3009900" indent="-231775" eaLnBrk="0" fontAlgn="base" hangingPunct="0">
              <a:spcBef>
                <a:spcPct val="0"/>
              </a:spcBef>
              <a:spcAft>
                <a:spcPct val="0"/>
              </a:spcAft>
              <a:defRPr>
                <a:solidFill>
                  <a:schemeClr val="tx1"/>
                </a:solidFill>
                <a:latin typeface="Calibri" panose="020F0502020204030204" pitchFamily="34" charset="0"/>
              </a:defRPr>
            </a:lvl7pPr>
            <a:lvl8pPr marL="3467100" indent="-231775" eaLnBrk="0" fontAlgn="base" hangingPunct="0">
              <a:spcBef>
                <a:spcPct val="0"/>
              </a:spcBef>
              <a:spcAft>
                <a:spcPct val="0"/>
              </a:spcAft>
              <a:defRPr>
                <a:solidFill>
                  <a:schemeClr val="tx1"/>
                </a:solidFill>
                <a:latin typeface="Calibri" panose="020F0502020204030204" pitchFamily="34" charset="0"/>
              </a:defRPr>
            </a:lvl8pPr>
            <a:lvl9pPr marL="3924300" indent="-231775" eaLnBrk="0" fontAlgn="base" hangingPunct="0">
              <a:spcBef>
                <a:spcPct val="0"/>
              </a:spcBef>
              <a:spcAft>
                <a:spcPct val="0"/>
              </a:spcAft>
              <a:defRPr>
                <a:solidFill>
                  <a:schemeClr val="tx1"/>
                </a:solidFill>
                <a:latin typeface="Calibri" panose="020F0502020204030204" pitchFamily="34" charset="0"/>
              </a:defRPr>
            </a:lvl9pPr>
          </a:lstStyle>
          <a:p>
            <a:fld id="{F729F773-99A9-422A-BE7A-FE6BB9395965}" type="slidenum">
              <a:rPr lang="en-US" altLang="en-US"/>
              <a:pPr/>
              <a:t>8</a:t>
            </a:fld>
            <a:endParaRPr lang="en-US" altLang="en-US"/>
          </a:p>
        </p:txBody>
      </p:sp>
    </p:spTree>
    <p:extLst>
      <p:ext uri="{BB962C8B-B14F-4D97-AF65-F5344CB8AC3E}">
        <p14:creationId xmlns:p14="http://schemas.microsoft.com/office/powerpoint/2010/main" val="1328340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896679A1-DEB9-E92D-341E-B0578EA3BD1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41C62159-00DE-BB06-5405-A9DB476AB5E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Adapted from :  https://</a:t>
            </a:r>
            <a:r>
              <a:rPr lang="en-US" altLang="en-US" i="1"/>
              <a:t>leanchange.org/resources/canvases</a:t>
            </a:r>
            <a:r>
              <a:rPr lang="en-US" altLang="en-US"/>
              <a:t>/ </a:t>
            </a:r>
            <a:endParaRPr lang="en-US" altLang="en-US" b="1"/>
          </a:p>
        </p:txBody>
      </p:sp>
      <p:sp>
        <p:nvSpPr>
          <p:cNvPr id="59396" name="Slide Number Placeholder 3">
            <a:extLst>
              <a:ext uri="{FF2B5EF4-FFF2-40B4-BE49-F238E27FC236}">
                <a16:creationId xmlns:a16="http://schemas.microsoft.com/office/drawing/2014/main" id="{478A90EA-F62A-BF3B-4E35-E2D3B8CF3EF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5650" indent="-290513">
              <a:defRPr>
                <a:solidFill>
                  <a:schemeClr val="tx1"/>
                </a:solidFill>
                <a:latin typeface="Calibri" panose="020F0502020204030204" pitchFamily="34" charset="0"/>
              </a:defRPr>
            </a:lvl2pPr>
            <a:lvl3pPr marL="1163638" indent="-231775">
              <a:defRPr>
                <a:solidFill>
                  <a:schemeClr val="tx1"/>
                </a:solidFill>
                <a:latin typeface="Calibri" panose="020F0502020204030204" pitchFamily="34" charset="0"/>
              </a:defRPr>
            </a:lvl3pPr>
            <a:lvl4pPr marL="1630363" indent="-231775">
              <a:defRPr>
                <a:solidFill>
                  <a:schemeClr val="tx1"/>
                </a:solidFill>
                <a:latin typeface="Calibri" panose="020F0502020204030204" pitchFamily="34" charset="0"/>
              </a:defRPr>
            </a:lvl4pPr>
            <a:lvl5pPr marL="2095500" indent="-231775">
              <a:defRPr>
                <a:solidFill>
                  <a:schemeClr val="tx1"/>
                </a:solidFill>
                <a:latin typeface="Calibri" panose="020F0502020204030204" pitchFamily="34" charset="0"/>
              </a:defRPr>
            </a:lvl5pPr>
            <a:lvl6pPr marL="2552700" indent="-231775" eaLnBrk="0" fontAlgn="base" hangingPunct="0">
              <a:spcBef>
                <a:spcPct val="0"/>
              </a:spcBef>
              <a:spcAft>
                <a:spcPct val="0"/>
              </a:spcAft>
              <a:defRPr>
                <a:solidFill>
                  <a:schemeClr val="tx1"/>
                </a:solidFill>
                <a:latin typeface="Calibri" panose="020F0502020204030204" pitchFamily="34" charset="0"/>
              </a:defRPr>
            </a:lvl6pPr>
            <a:lvl7pPr marL="3009900" indent="-231775" eaLnBrk="0" fontAlgn="base" hangingPunct="0">
              <a:spcBef>
                <a:spcPct val="0"/>
              </a:spcBef>
              <a:spcAft>
                <a:spcPct val="0"/>
              </a:spcAft>
              <a:defRPr>
                <a:solidFill>
                  <a:schemeClr val="tx1"/>
                </a:solidFill>
                <a:latin typeface="Calibri" panose="020F0502020204030204" pitchFamily="34" charset="0"/>
              </a:defRPr>
            </a:lvl7pPr>
            <a:lvl8pPr marL="3467100" indent="-231775" eaLnBrk="0" fontAlgn="base" hangingPunct="0">
              <a:spcBef>
                <a:spcPct val="0"/>
              </a:spcBef>
              <a:spcAft>
                <a:spcPct val="0"/>
              </a:spcAft>
              <a:defRPr>
                <a:solidFill>
                  <a:schemeClr val="tx1"/>
                </a:solidFill>
                <a:latin typeface="Calibri" panose="020F0502020204030204" pitchFamily="34" charset="0"/>
              </a:defRPr>
            </a:lvl8pPr>
            <a:lvl9pPr marL="3924300" indent="-231775" eaLnBrk="0" fontAlgn="base" hangingPunct="0">
              <a:spcBef>
                <a:spcPct val="0"/>
              </a:spcBef>
              <a:spcAft>
                <a:spcPct val="0"/>
              </a:spcAft>
              <a:defRPr>
                <a:solidFill>
                  <a:schemeClr val="tx1"/>
                </a:solidFill>
                <a:latin typeface="Calibri" panose="020F0502020204030204" pitchFamily="34" charset="0"/>
              </a:defRPr>
            </a:lvl9pPr>
          </a:lstStyle>
          <a:p>
            <a:fld id="{F729F773-99A9-422A-BE7A-FE6BB9395965}" type="slidenum">
              <a:rPr lang="en-US" altLang="en-US"/>
              <a:pPr/>
              <a:t>9</a:t>
            </a:fld>
            <a:endParaRPr lang="en-US" altLang="en-US"/>
          </a:p>
        </p:txBody>
      </p:sp>
    </p:spTree>
    <p:extLst>
      <p:ext uri="{BB962C8B-B14F-4D97-AF65-F5344CB8AC3E}">
        <p14:creationId xmlns:p14="http://schemas.microsoft.com/office/powerpoint/2010/main" val="12428598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8">
            <a:extLst>
              <a:ext uri="{FF2B5EF4-FFF2-40B4-BE49-F238E27FC236}">
                <a16:creationId xmlns:a16="http://schemas.microsoft.com/office/drawing/2014/main" id="{852E4C37-7145-60C2-45D1-764B1D2A2DA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9600" y="381000"/>
            <a:ext cx="3429000"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9600" y="2514601"/>
            <a:ext cx="10972800" cy="914400"/>
          </a:xfrm>
        </p:spPr>
        <p:txBody>
          <a:bodyPr/>
          <a:lstStyle>
            <a:lvl1pPr algn="ctr">
              <a:defRPr sz="4400">
                <a:solidFill>
                  <a:schemeClr val="accent5"/>
                </a:solidFill>
              </a:defRPr>
            </a:lvl1pPr>
          </a:lstStyle>
          <a:p>
            <a:r>
              <a:rPr lang="en-US"/>
              <a:t>Click to edit Master title style</a:t>
            </a:r>
          </a:p>
        </p:txBody>
      </p:sp>
      <p:sp>
        <p:nvSpPr>
          <p:cNvPr id="3" name="Subtitle 2"/>
          <p:cNvSpPr>
            <a:spLocks noGrp="1"/>
          </p:cNvSpPr>
          <p:nvPr>
            <p:ph type="subTitle" idx="1"/>
          </p:nvPr>
        </p:nvSpPr>
        <p:spPr>
          <a:xfrm>
            <a:off x="6096000" y="4343400"/>
            <a:ext cx="5486400" cy="457200"/>
          </a:xfrm>
        </p:spPr>
        <p:txBody>
          <a:bodyPr>
            <a:noAutofit/>
          </a:bodyPr>
          <a:lstStyle>
            <a:lvl1pPr marL="0" indent="0" algn="r">
              <a:buNone/>
              <a:defRPr sz="2400">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699524187"/>
      </p:ext>
    </p:extLst>
  </p:cSld>
  <p:clrMapOvr>
    <a:masterClrMapping/>
  </p:clrMapOvr>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4">
            <a:extLst>
              <a:ext uri="{FF2B5EF4-FFF2-40B4-BE49-F238E27FC236}">
                <a16:creationId xmlns:a16="http://schemas.microsoft.com/office/drawing/2014/main" id="{386A3E69-AC86-35CF-B164-828FD91A2D44}"/>
              </a:ext>
            </a:extLst>
          </p:cNvPr>
          <p:cNvSpPr>
            <a:spLocks noGrp="1"/>
          </p:cNvSpPr>
          <p:nvPr>
            <p:ph type="sldNum" sz="quarter" idx="10"/>
          </p:nvPr>
        </p:nvSpPr>
        <p:spPr/>
        <p:txBody>
          <a:bodyPr lIns="0" tIns="0" rIns="0" bIns="0"/>
          <a:lstStyle>
            <a:lvl1pPr>
              <a:defRPr sz="1000">
                <a:solidFill>
                  <a:schemeClr val="bg2"/>
                </a:solidFill>
              </a:defRPr>
            </a:lvl1pPr>
          </a:lstStyle>
          <a:p>
            <a:fld id="{9A207355-F052-4F8E-86B7-0B8038EA8D5B}" type="slidenum">
              <a:rPr lang="en-US" altLang="en-US"/>
              <a:pPr/>
              <a:t>‹#›</a:t>
            </a:fld>
            <a:endParaRPr lang="en-US" altLang="en-US"/>
          </a:p>
        </p:txBody>
      </p:sp>
    </p:spTree>
    <p:extLst>
      <p:ext uri="{BB962C8B-B14F-4D97-AF65-F5344CB8AC3E}">
        <p14:creationId xmlns:p14="http://schemas.microsoft.com/office/powerpoint/2010/main" val="820808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4CAAD5CE-C26D-630B-8EA3-B0D518FA19B9}"/>
              </a:ext>
            </a:extLst>
          </p:cNvPr>
          <p:cNvSpPr>
            <a:spLocks noGrp="1"/>
          </p:cNvSpPr>
          <p:nvPr>
            <p:ph type="sldNum" sz="quarter" idx="10"/>
          </p:nvPr>
        </p:nvSpPr>
        <p:spPr/>
        <p:txBody>
          <a:bodyPr lIns="0" tIns="0" rIns="0" bIns="0"/>
          <a:lstStyle>
            <a:lvl1pPr>
              <a:defRPr sz="1000">
                <a:solidFill>
                  <a:schemeClr val="bg2"/>
                </a:solidFill>
                <a:latin typeface="Arial" panose="020B0604020202020204" pitchFamily="34" charset="0"/>
                <a:cs typeface="Arial" panose="020B0604020202020204" pitchFamily="34" charset="0"/>
              </a:defRPr>
            </a:lvl1pPr>
          </a:lstStyle>
          <a:p>
            <a:fld id="{44F5AD49-A2B0-4626-9609-8CABBE2387B9}" type="slidenum">
              <a:rPr lang="en-US" altLang="en-US"/>
              <a:pPr/>
              <a:t>‹#›</a:t>
            </a:fld>
            <a:endParaRPr lang="en-US" altLang="en-US"/>
          </a:p>
        </p:txBody>
      </p:sp>
    </p:spTree>
    <p:extLst>
      <p:ext uri="{BB962C8B-B14F-4D97-AF65-F5344CB8AC3E}">
        <p14:creationId xmlns:p14="http://schemas.microsoft.com/office/powerpoint/2010/main" val="2301432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Subtittle">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600">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
        <p:nvSpPr>
          <p:cNvPr id="11" name="Text Placeholder 10"/>
          <p:cNvSpPr>
            <a:spLocks noGrp="1"/>
          </p:cNvSpPr>
          <p:nvPr>
            <p:ph type="body" sz="quarter" idx="13"/>
          </p:nvPr>
        </p:nvSpPr>
        <p:spPr>
          <a:xfrm>
            <a:off x="609760" y="918932"/>
            <a:ext cx="10972482" cy="354930"/>
          </a:xfrm>
        </p:spPr>
        <p:txBody>
          <a:bodyPr anchor="ctr">
            <a:noAutofit/>
          </a:bodyPr>
          <a:lstStyle>
            <a:lvl1pPr marL="0" indent="0">
              <a:buFontTx/>
              <a:buNone/>
              <a:defRPr sz="1600">
                <a:latin typeface="Open Sans" panose="020B0606030504020204" pitchFamily="34" charset="0"/>
                <a:ea typeface="Open Sans" panose="020B0606030504020204" pitchFamily="34" charset="0"/>
                <a:cs typeface="Open Sans" panose="020B0606030504020204" pitchFamily="34" charset="0"/>
              </a:defRPr>
            </a:lvl1pPr>
            <a:lvl2pPr marL="609494" indent="0">
              <a:buFontTx/>
              <a:buNone/>
              <a:defRPr/>
            </a:lvl2pPr>
            <a:lvl3pPr marL="1218986" indent="0">
              <a:buFontTx/>
              <a:buNone/>
              <a:defRPr/>
            </a:lvl3pPr>
            <a:lvl4pPr marL="1828480" indent="0">
              <a:buFontTx/>
              <a:buNone/>
              <a:defRPr/>
            </a:lvl4pPr>
            <a:lvl5pPr marL="2437973" indent="0">
              <a:buFontTx/>
              <a:buNone/>
              <a:defRPr/>
            </a:lvl5pPr>
          </a:lstStyle>
          <a:p>
            <a:pPr lvl="0"/>
            <a:r>
              <a:rPr lang="en-US"/>
              <a:t>Click to edit Master text styles</a:t>
            </a:r>
            <a:endParaRPr lang="en-IN"/>
          </a:p>
        </p:txBody>
      </p:sp>
      <p:sp>
        <p:nvSpPr>
          <p:cNvPr id="17" name="Picture Placeholder 16"/>
          <p:cNvSpPr>
            <a:spLocks noGrp="1"/>
          </p:cNvSpPr>
          <p:nvPr>
            <p:ph type="pic" sz="quarter" idx="15"/>
          </p:nvPr>
        </p:nvSpPr>
        <p:spPr>
          <a:xfrm>
            <a:off x="7939206" y="757396"/>
            <a:ext cx="3025124" cy="1566454"/>
          </a:xfrm>
          <a:custGeom>
            <a:avLst/>
            <a:gdLst>
              <a:gd name="connsiteX0" fmla="*/ 91747 w 3024336"/>
              <a:gd name="connsiteY0" fmla="*/ 0 h 1566454"/>
              <a:gd name="connsiteX1" fmla="*/ 2932589 w 3024336"/>
              <a:gd name="connsiteY1" fmla="*/ 0 h 1566454"/>
              <a:gd name="connsiteX2" fmla="*/ 3024336 w 3024336"/>
              <a:gd name="connsiteY2" fmla="*/ 91747 h 1566454"/>
              <a:gd name="connsiteX3" fmla="*/ 3024336 w 3024336"/>
              <a:gd name="connsiteY3" fmla="*/ 1474707 h 1566454"/>
              <a:gd name="connsiteX4" fmla="*/ 2932589 w 3024336"/>
              <a:gd name="connsiteY4" fmla="*/ 1566454 h 1566454"/>
              <a:gd name="connsiteX5" fmla="*/ 91747 w 3024336"/>
              <a:gd name="connsiteY5" fmla="*/ 1566454 h 1566454"/>
              <a:gd name="connsiteX6" fmla="*/ 0 w 3024336"/>
              <a:gd name="connsiteY6" fmla="*/ 1474707 h 1566454"/>
              <a:gd name="connsiteX7" fmla="*/ 0 w 3024336"/>
              <a:gd name="connsiteY7" fmla="*/ 91747 h 1566454"/>
              <a:gd name="connsiteX8" fmla="*/ 91747 w 3024336"/>
              <a:gd name="connsiteY8" fmla="*/ 0 h 1566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336" h="1566454">
                <a:moveTo>
                  <a:pt x="91747" y="0"/>
                </a:moveTo>
                <a:lnTo>
                  <a:pt x="2932589" y="0"/>
                </a:lnTo>
                <a:cubicBezTo>
                  <a:pt x="2983259" y="0"/>
                  <a:pt x="3024336" y="41077"/>
                  <a:pt x="3024336" y="91747"/>
                </a:cubicBezTo>
                <a:lnTo>
                  <a:pt x="3024336" y="1474707"/>
                </a:lnTo>
                <a:cubicBezTo>
                  <a:pt x="3024336" y="1525377"/>
                  <a:pt x="2983259" y="1566454"/>
                  <a:pt x="2932589" y="1566454"/>
                </a:cubicBezTo>
                <a:lnTo>
                  <a:pt x="91747" y="1566454"/>
                </a:lnTo>
                <a:cubicBezTo>
                  <a:pt x="41077" y="1566454"/>
                  <a:pt x="0" y="1525377"/>
                  <a:pt x="0" y="1474707"/>
                </a:cubicBezTo>
                <a:lnTo>
                  <a:pt x="0" y="91747"/>
                </a:lnTo>
                <a:cubicBezTo>
                  <a:pt x="0" y="41077"/>
                  <a:pt x="41077" y="0"/>
                  <a:pt x="91747" y="0"/>
                </a:cubicBezTo>
                <a:close/>
              </a:path>
            </a:pathLst>
          </a:custGeom>
          <a:solidFill>
            <a:schemeClr val="accent2"/>
          </a:solidFill>
        </p:spPr>
        <p:txBody>
          <a:bodyPr anchor="ctr">
            <a:noAutofit/>
          </a:bodyPr>
          <a:lstStyle>
            <a:lvl1pPr marL="0" indent="0" algn="ctr">
              <a:buFontTx/>
              <a:buNone/>
              <a:defRPr sz="2400">
                <a:solidFill>
                  <a:schemeClr val="bg1"/>
                </a:solidFill>
              </a:defRPr>
            </a:lvl1pPr>
          </a:lstStyle>
          <a:p>
            <a:pPr lvl="0"/>
            <a:endParaRPr lang="en-IN" noProof="0"/>
          </a:p>
        </p:txBody>
      </p:sp>
      <p:sp>
        <p:nvSpPr>
          <p:cNvPr id="3" name="Date Placeholder 3">
            <a:extLst>
              <a:ext uri="{FF2B5EF4-FFF2-40B4-BE49-F238E27FC236}">
                <a16:creationId xmlns:a16="http://schemas.microsoft.com/office/drawing/2014/main" id="{5E2FECC5-822E-A942-0CBC-7BC516731FA2}"/>
              </a:ext>
            </a:extLst>
          </p:cNvPr>
          <p:cNvSpPr>
            <a:spLocks noGrp="1"/>
          </p:cNvSpPr>
          <p:nvPr>
            <p:ph type="dt" sz="half" idx="16"/>
          </p:nvPr>
        </p:nvSpPr>
        <p:spPr/>
        <p:txBody>
          <a:bodyPr/>
          <a:lstStyle>
            <a:lvl1pPr>
              <a:defRPr/>
            </a:lvl1pPr>
          </a:lstStyle>
          <a:p>
            <a:pPr>
              <a:defRPr/>
            </a:pPr>
            <a:fld id="{B5EA1B58-8E48-4424-BB93-36523A9FC450}" type="datetimeFigureOut">
              <a:rPr lang="en-US"/>
              <a:pPr>
                <a:defRPr/>
              </a:pPr>
              <a:t>9/11/2024</a:t>
            </a:fld>
            <a:endParaRPr lang="en-US"/>
          </a:p>
        </p:txBody>
      </p:sp>
      <p:sp>
        <p:nvSpPr>
          <p:cNvPr id="4" name="Footer Placeholder 4">
            <a:extLst>
              <a:ext uri="{FF2B5EF4-FFF2-40B4-BE49-F238E27FC236}">
                <a16:creationId xmlns:a16="http://schemas.microsoft.com/office/drawing/2014/main" id="{F167F1A6-5F0E-3593-7664-3A58CDF8143A}"/>
              </a:ext>
            </a:extLst>
          </p:cNvPr>
          <p:cNvSpPr>
            <a:spLocks noGrp="1"/>
          </p:cNvSpPr>
          <p:nvPr>
            <p:ph type="ftr" sz="quarter" idx="17"/>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EDF5071C-ECDA-EF46-9BC1-78CDA59CECFF}"/>
              </a:ext>
            </a:extLst>
          </p:cNvPr>
          <p:cNvSpPr>
            <a:spLocks noGrp="1"/>
          </p:cNvSpPr>
          <p:nvPr>
            <p:ph type="sldNum" sz="quarter" idx="18"/>
          </p:nvPr>
        </p:nvSpPr>
        <p:spPr/>
        <p:txBody>
          <a:bodyPr/>
          <a:lstStyle>
            <a:lvl1pPr>
              <a:defRPr/>
            </a:lvl1pPr>
          </a:lstStyle>
          <a:p>
            <a:fld id="{B5C231B5-0809-4A8F-A5AD-B7818539AE5C}" type="slidenum">
              <a:rPr lang="en-US" altLang="en-US"/>
              <a:pPr/>
              <a:t>‹#›</a:t>
            </a:fld>
            <a:endParaRPr lang="en-US" altLang="en-US"/>
          </a:p>
        </p:txBody>
      </p:sp>
    </p:spTree>
    <p:extLst>
      <p:ext uri="{BB962C8B-B14F-4D97-AF65-F5344CB8AC3E}">
        <p14:creationId xmlns:p14="http://schemas.microsoft.com/office/powerpoint/2010/main" val="12151485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ubtitle &amp; 1 column text">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9E8BD914-0BD2-C9C0-7123-8A7811992C45}"/>
              </a:ext>
            </a:extLst>
          </p:cNvPr>
          <p:cNvSpPr txBox="1">
            <a:spLocks/>
          </p:cNvSpPr>
          <p:nvPr userDrawn="1"/>
        </p:nvSpPr>
        <p:spPr>
          <a:xfrm>
            <a:off x="9085263" y="6416675"/>
            <a:ext cx="2844800" cy="365125"/>
          </a:xfrm>
          <a:prstGeom prst="rect">
            <a:avLst/>
          </a:prstGeom>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B58B2274-30B3-414B-9CB3-7BEA2AB60375}" type="slidenum">
              <a:rPr lang="en-US" altLang="en-US" sz="1000">
                <a:solidFill>
                  <a:schemeClr val="bg2"/>
                </a:solidFill>
                <a:latin typeface="Arial" panose="020B0604020202020204" pitchFamily="34" charset="0"/>
                <a:cs typeface="Arial" panose="020B0604020202020204" pitchFamily="34" charset="0"/>
              </a:rPr>
              <a:pPr algn="r" eaLnBrk="1" hangingPunct="1"/>
              <a:t>‹#›</a:t>
            </a:fld>
            <a:endParaRPr lang="en-US" altLang="en-US" sz="1000">
              <a:solidFill>
                <a:schemeClr val="bg2"/>
              </a:solidFill>
              <a:latin typeface="Arial" panose="020B0604020202020204" pitchFamily="34" charset="0"/>
              <a:cs typeface="Arial" panose="020B0604020202020204" pitchFamily="34" charset="0"/>
            </a:endParaRPr>
          </a:p>
        </p:txBody>
      </p:sp>
      <p:sp>
        <p:nvSpPr>
          <p:cNvPr id="9" name="Text Placeholder 8"/>
          <p:cNvSpPr>
            <a:spLocks noGrp="1"/>
          </p:cNvSpPr>
          <p:nvPr>
            <p:ph type="body" sz="quarter" idx="13"/>
          </p:nvPr>
        </p:nvSpPr>
        <p:spPr>
          <a:xfrm>
            <a:off x="501652" y="651600"/>
            <a:ext cx="11162349" cy="757255"/>
          </a:xfrm>
          <a:prstGeom prst="rect">
            <a:avLst/>
          </a:prstGeom>
        </p:spPr>
        <p:txBody>
          <a:bodyPr>
            <a:noAutofit/>
          </a:bodyPr>
          <a:lstStyle>
            <a:lvl1pPr marL="0" indent="0">
              <a:buNone/>
              <a:defRPr sz="1400" b="0">
                <a:solidFill>
                  <a:schemeClr val="bg1">
                    <a:lumMod val="50000"/>
                  </a:schemeClr>
                </a:solidFill>
              </a:defRPr>
            </a:lvl1pPr>
          </a:lstStyle>
          <a:p>
            <a:pPr lvl="0"/>
            <a:r>
              <a:rPr lang="en-US" noProof="0"/>
              <a:t>Edit Master text styles</a:t>
            </a:r>
          </a:p>
        </p:txBody>
      </p:sp>
      <p:sp>
        <p:nvSpPr>
          <p:cNvPr id="14" name="Title Placeholder 1"/>
          <p:cNvSpPr>
            <a:spLocks noGrp="1"/>
          </p:cNvSpPr>
          <p:nvPr>
            <p:ph type="title"/>
          </p:nvPr>
        </p:nvSpPr>
        <p:spPr>
          <a:xfrm>
            <a:off x="501652" y="317502"/>
            <a:ext cx="11162349" cy="334101"/>
          </a:xfrm>
          <a:prstGeom prst="rect">
            <a:avLst/>
          </a:prstGeom>
        </p:spPr>
        <p:txBody>
          <a:bodyPr rtlCol="0">
            <a:noAutofit/>
          </a:bodyPr>
          <a:lstStyle>
            <a:lvl1pPr>
              <a:defRPr sz="2000" b="1" cap="none" spc="100" baseline="0"/>
            </a:lvl1pPr>
          </a:lstStyle>
          <a:p>
            <a:r>
              <a:rPr lang="en-US" noProof="0"/>
              <a:t>Click to edit Master title style</a:t>
            </a:r>
            <a:endParaRPr lang="en-CA" noProof="0"/>
          </a:p>
        </p:txBody>
      </p:sp>
      <p:sp>
        <p:nvSpPr>
          <p:cNvPr id="8" name="Text Placeholder 18"/>
          <p:cNvSpPr>
            <a:spLocks noGrp="1"/>
          </p:cNvSpPr>
          <p:nvPr>
            <p:ph idx="1"/>
          </p:nvPr>
        </p:nvSpPr>
        <p:spPr>
          <a:xfrm>
            <a:off x="501651" y="1665291"/>
            <a:ext cx="11165416" cy="4713911"/>
          </a:xfrm>
          <a:prstGeom prst="rect">
            <a:avLst/>
          </a:prstGeom>
        </p:spPr>
        <p:txBody>
          <a:bodyPr rtlCol="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Tree>
    <p:extLst>
      <p:ext uri="{BB962C8B-B14F-4D97-AF65-F5344CB8AC3E}">
        <p14:creationId xmlns:p14="http://schemas.microsoft.com/office/powerpoint/2010/main" val="345152220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p>
        </p:txBody>
      </p:sp>
      <p:sp>
        <p:nvSpPr>
          <p:cNvPr id="3" name="Slide Number Placeholder 4">
            <a:extLst>
              <a:ext uri="{FF2B5EF4-FFF2-40B4-BE49-F238E27FC236}">
                <a16:creationId xmlns:a16="http://schemas.microsoft.com/office/drawing/2014/main" id="{C53DDA4E-8B12-B8F0-5427-0DB66840E891}"/>
              </a:ext>
            </a:extLst>
          </p:cNvPr>
          <p:cNvSpPr>
            <a:spLocks noGrp="1"/>
          </p:cNvSpPr>
          <p:nvPr>
            <p:ph type="sldNum" sz="quarter" idx="10"/>
          </p:nvPr>
        </p:nvSpPr>
        <p:spPr/>
        <p:txBody>
          <a:bodyPr lIns="0" tIns="0" rIns="0" bIns="0"/>
          <a:lstStyle>
            <a:lvl1pPr>
              <a:defRPr sz="1000">
                <a:solidFill>
                  <a:schemeClr val="bg2"/>
                </a:solidFill>
                <a:latin typeface="Arial" panose="020B0604020202020204" pitchFamily="34" charset="0"/>
                <a:cs typeface="Arial" panose="020B0604020202020204" pitchFamily="34" charset="0"/>
              </a:defRPr>
            </a:lvl1pPr>
          </a:lstStyle>
          <a:p>
            <a:fld id="{62E3BF14-E778-478D-A966-297511D02358}" type="slidenum">
              <a:rPr lang="en-US" altLang="en-US"/>
              <a:pPr/>
              <a:t>‹#›</a:t>
            </a:fld>
            <a:endParaRPr lang="en-US" altLang="en-US"/>
          </a:p>
        </p:txBody>
      </p:sp>
    </p:spTree>
    <p:extLst>
      <p:ext uri="{BB962C8B-B14F-4D97-AF65-F5344CB8AC3E}">
        <p14:creationId xmlns:p14="http://schemas.microsoft.com/office/powerpoint/2010/main" val="3756132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solidFill>
                  <a:schemeClr val="accent5"/>
                </a:solidFill>
              </a:defRPr>
            </a:lvl1pPr>
          </a:lstStyle>
          <a:p>
            <a:r>
              <a:rPr lang="en-US"/>
              <a:t>Click to edit Master title style</a:t>
            </a:r>
          </a:p>
        </p:txBody>
      </p:sp>
      <p:sp>
        <p:nvSpPr>
          <p:cNvPr id="3" name="Content Placeholder 2"/>
          <p:cNvSpPr>
            <a:spLocks noGrp="1"/>
          </p:cNvSpPr>
          <p:nvPr>
            <p:ph idx="1"/>
          </p:nvPr>
        </p:nvSpPr>
        <p:spPr/>
        <p:txBody>
          <a:bodyPr/>
          <a:lstStyle>
            <a:lvl1pPr marL="346075" indent="-346075">
              <a:buFont typeface="+mj-lt"/>
              <a:buAutoNum type="arabicPeriod"/>
              <a:defRPr sz="2400"/>
            </a:lvl1pPr>
            <a:lvl2pPr marL="798513" indent="-334963">
              <a:buFont typeface="+mj-lt"/>
              <a:buAutoNum type="alphaLcPeriod"/>
              <a:defRPr sz="2400"/>
            </a:lvl2pPr>
            <a:lvl3pPr marL="1260475" indent="-346075">
              <a:buFont typeface="Arial" panose="020B0604020202020204" pitchFamily="34" charset="0"/>
              <a:buChar char="•"/>
              <a:defRPr/>
            </a:lvl3pPr>
          </a:lstStyle>
          <a:p>
            <a:pPr lvl="0"/>
            <a:r>
              <a:rPr lang="en-US"/>
              <a:t>Edit Master text styles</a:t>
            </a:r>
          </a:p>
          <a:p>
            <a:pPr lvl="1"/>
            <a:r>
              <a:rPr lang="en-US"/>
              <a:t>Second level</a:t>
            </a:r>
          </a:p>
          <a:p>
            <a:pPr lvl="2"/>
            <a:r>
              <a:rPr lang="en-US"/>
              <a:t>Third level</a:t>
            </a:r>
          </a:p>
        </p:txBody>
      </p:sp>
      <p:sp>
        <p:nvSpPr>
          <p:cNvPr id="4" name="Slide Number Placeholder 5">
            <a:extLst>
              <a:ext uri="{FF2B5EF4-FFF2-40B4-BE49-F238E27FC236}">
                <a16:creationId xmlns:a16="http://schemas.microsoft.com/office/drawing/2014/main" id="{42F5E955-DF71-DA0A-B994-3EF53602D9A7}"/>
              </a:ext>
            </a:extLst>
          </p:cNvPr>
          <p:cNvSpPr>
            <a:spLocks noGrp="1"/>
          </p:cNvSpPr>
          <p:nvPr>
            <p:ph type="sldNum" sz="quarter" idx="10"/>
          </p:nvPr>
        </p:nvSpPr>
        <p:spPr/>
        <p:txBody>
          <a:bodyPr/>
          <a:lstStyle>
            <a:lvl1pPr>
              <a:defRPr>
                <a:solidFill>
                  <a:schemeClr val="bg2"/>
                </a:solidFill>
                <a:latin typeface="Arial" panose="020B0604020202020204" pitchFamily="34" charset="0"/>
                <a:cs typeface="Arial" panose="020B0604020202020204" pitchFamily="34" charset="0"/>
              </a:defRPr>
            </a:lvl1pPr>
          </a:lstStyle>
          <a:p>
            <a:fld id="{6A630096-2896-4B0B-9044-79B091D2CE17}" type="slidenum">
              <a:rPr lang="en-US" altLang="en-US"/>
              <a:pPr/>
              <a:t>‹#›</a:t>
            </a:fld>
            <a:endParaRPr lang="en-US" altLang="en-US"/>
          </a:p>
        </p:txBody>
      </p:sp>
    </p:spTree>
    <p:extLst>
      <p:ext uri="{BB962C8B-B14F-4D97-AF65-F5344CB8AC3E}">
        <p14:creationId xmlns:p14="http://schemas.microsoft.com/office/powerpoint/2010/main" val="3838277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accent1"/>
        </a:solidFill>
        <a:effectLst/>
      </p:bgPr>
    </p:bg>
    <p:spTree>
      <p:nvGrpSpPr>
        <p:cNvPr id="1" name=""/>
        <p:cNvGrpSpPr/>
        <p:nvPr/>
      </p:nvGrpSpPr>
      <p:grpSpPr>
        <a:xfrm>
          <a:off x="0" y="0"/>
          <a:ext cx="0" cy="0"/>
          <a:chOff x="0" y="0"/>
          <a:chExt cx="0" cy="0"/>
        </a:xfrm>
      </p:grpSpPr>
      <p:pic>
        <p:nvPicPr>
          <p:cNvPr id="3" name="Picture 8">
            <a:extLst>
              <a:ext uri="{FF2B5EF4-FFF2-40B4-BE49-F238E27FC236}">
                <a16:creationId xmlns:a16="http://schemas.microsoft.com/office/drawing/2014/main" id="{1625605F-3172-2DBE-F8ED-6364C4AA468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9600" y="6380163"/>
            <a:ext cx="14366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17318" y="1600203"/>
            <a:ext cx="10965084" cy="1362075"/>
          </a:xfrm>
        </p:spPr>
        <p:txBody>
          <a:bodyPr/>
          <a:lstStyle>
            <a:lvl1pPr algn="l">
              <a:defRPr sz="4000" b="0" cap="none" baseline="0">
                <a:solidFill>
                  <a:schemeClr val="bg2"/>
                </a:solidFill>
              </a:defRPr>
            </a:lvl1pPr>
          </a:lstStyle>
          <a:p>
            <a:r>
              <a:rPr lang="en-US"/>
              <a:t>Click to edit Master title style</a:t>
            </a:r>
          </a:p>
        </p:txBody>
      </p:sp>
    </p:spTree>
    <p:extLst>
      <p:ext uri="{BB962C8B-B14F-4D97-AF65-F5344CB8AC3E}">
        <p14:creationId xmlns:p14="http://schemas.microsoft.com/office/powerpoint/2010/main" val="888418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Section Header">
    <p:bg>
      <p:bgPr>
        <a:solidFill>
          <a:schemeClr val="accent2"/>
        </a:solidFill>
        <a:effectLst/>
      </p:bgPr>
    </p:bg>
    <p:spTree>
      <p:nvGrpSpPr>
        <p:cNvPr id="1" name=""/>
        <p:cNvGrpSpPr/>
        <p:nvPr/>
      </p:nvGrpSpPr>
      <p:grpSpPr>
        <a:xfrm>
          <a:off x="0" y="0"/>
          <a:ext cx="0" cy="0"/>
          <a:chOff x="0" y="0"/>
          <a:chExt cx="0" cy="0"/>
        </a:xfrm>
      </p:grpSpPr>
      <p:pic>
        <p:nvPicPr>
          <p:cNvPr id="3" name="Picture 8">
            <a:extLst>
              <a:ext uri="{FF2B5EF4-FFF2-40B4-BE49-F238E27FC236}">
                <a16:creationId xmlns:a16="http://schemas.microsoft.com/office/drawing/2014/main" id="{BD90C737-FC65-1D14-85F0-92848484BC5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9600" y="6380163"/>
            <a:ext cx="14366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2" y="1600203"/>
            <a:ext cx="10965084" cy="1362075"/>
          </a:xfrm>
        </p:spPr>
        <p:txBody>
          <a:bodyPr/>
          <a:lstStyle>
            <a:lvl1pPr algn="l">
              <a:defRPr sz="4000" b="0" cap="none" baseline="0">
                <a:solidFill>
                  <a:schemeClr val="bg2"/>
                </a:solidFill>
              </a:defRPr>
            </a:lvl1pPr>
          </a:lstStyle>
          <a:p>
            <a:r>
              <a:rPr lang="en-US"/>
              <a:t>Click to edit Master title style</a:t>
            </a:r>
          </a:p>
        </p:txBody>
      </p:sp>
    </p:spTree>
    <p:extLst>
      <p:ext uri="{BB962C8B-B14F-4D97-AF65-F5344CB8AC3E}">
        <p14:creationId xmlns:p14="http://schemas.microsoft.com/office/powerpoint/2010/main" val="2761912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Section Header">
    <p:bg>
      <p:bgPr>
        <a:solidFill>
          <a:srgbClr val="FEC40E"/>
        </a:solidFill>
        <a:effectLst/>
      </p:bgPr>
    </p:bg>
    <p:spTree>
      <p:nvGrpSpPr>
        <p:cNvPr id="1" name=""/>
        <p:cNvGrpSpPr/>
        <p:nvPr/>
      </p:nvGrpSpPr>
      <p:grpSpPr>
        <a:xfrm>
          <a:off x="0" y="0"/>
          <a:ext cx="0" cy="0"/>
          <a:chOff x="0" y="0"/>
          <a:chExt cx="0" cy="0"/>
        </a:xfrm>
      </p:grpSpPr>
      <p:pic>
        <p:nvPicPr>
          <p:cNvPr id="3" name="Picture 8">
            <a:extLst>
              <a:ext uri="{FF2B5EF4-FFF2-40B4-BE49-F238E27FC236}">
                <a16:creationId xmlns:a16="http://schemas.microsoft.com/office/drawing/2014/main" id="{1DBD7799-75D0-765E-E563-D8DE06B204C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9600" y="6380163"/>
            <a:ext cx="14366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17315" y="1600203"/>
            <a:ext cx="10965084" cy="1362075"/>
          </a:xfrm>
        </p:spPr>
        <p:txBody>
          <a:bodyPr/>
          <a:lstStyle>
            <a:lvl1pPr algn="l">
              <a:defRPr sz="4000" b="0" cap="none" baseline="0">
                <a:solidFill>
                  <a:schemeClr val="bg2"/>
                </a:solidFill>
              </a:defRPr>
            </a:lvl1pPr>
          </a:lstStyle>
          <a:p>
            <a:r>
              <a:rPr lang="en-US"/>
              <a:t>Click to edit Master title style</a:t>
            </a:r>
          </a:p>
        </p:txBody>
      </p:sp>
    </p:spTree>
    <p:extLst>
      <p:ext uri="{BB962C8B-B14F-4D97-AF65-F5344CB8AC3E}">
        <p14:creationId xmlns:p14="http://schemas.microsoft.com/office/powerpoint/2010/main" val="361875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3_Section Header">
    <p:bg>
      <p:bgPr>
        <a:solidFill>
          <a:srgbClr val="46C5E0"/>
        </a:solidFill>
        <a:effectLst/>
      </p:bgPr>
    </p:bg>
    <p:spTree>
      <p:nvGrpSpPr>
        <p:cNvPr id="1" name=""/>
        <p:cNvGrpSpPr/>
        <p:nvPr/>
      </p:nvGrpSpPr>
      <p:grpSpPr>
        <a:xfrm>
          <a:off x="0" y="0"/>
          <a:ext cx="0" cy="0"/>
          <a:chOff x="0" y="0"/>
          <a:chExt cx="0" cy="0"/>
        </a:xfrm>
      </p:grpSpPr>
      <p:pic>
        <p:nvPicPr>
          <p:cNvPr id="3" name="Picture 8">
            <a:extLst>
              <a:ext uri="{FF2B5EF4-FFF2-40B4-BE49-F238E27FC236}">
                <a16:creationId xmlns:a16="http://schemas.microsoft.com/office/drawing/2014/main" id="{AF769AF7-0BC2-8634-ADB3-24A778FF274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9600" y="6380163"/>
            <a:ext cx="14366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17315" y="1600203"/>
            <a:ext cx="10965084" cy="1362075"/>
          </a:xfrm>
        </p:spPr>
        <p:txBody>
          <a:bodyPr/>
          <a:lstStyle>
            <a:lvl1pPr algn="l">
              <a:defRPr sz="4000" b="0" cap="none" baseline="0">
                <a:solidFill>
                  <a:schemeClr val="bg2"/>
                </a:solidFill>
              </a:defRPr>
            </a:lvl1pPr>
          </a:lstStyle>
          <a:p>
            <a:r>
              <a:rPr lang="en-US"/>
              <a:t>Click to edit Master title style</a:t>
            </a:r>
          </a:p>
        </p:txBody>
      </p:sp>
    </p:spTree>
    <p:extLst>
      <p:ext uri="{BB962C8B-B14F-4D97-AF65-F5344CB8AC3E}">
        <p14:creationId xmlns:p14="http://schemas.microsoft.com/office/powerpoint/2010/main" val="235640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400"/>
            </a:lvl1pPr>
            <a:lvl2pPr marL="568325" indent="-336550">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sp>
        <p:nvSpPr>
          <p:cNvPr id="4" name="Content Placeholder 3"/>
          <p:cNvSpPr>
            <a:spLocks noGrp="1"/>
          </p:cNvSpPr>
          <p:nvPr>
            <p:ph sz="half" idx="2"/>
          </p:nvPr>
        </p:nvSpPr>
        <p:spPr>
          <a:xfrm>
            <a:off x="6197600" y="1600203"/>
            <a:ext cx="5384800" cy="4525963"/>
          </a:xfrm>
        </p:spPr>
        <p:txBody>
          <a:bodyPr/>
          <a:lstStyle>
            <a:lvl1pPr>
              <a:defRPr sz="2400"/>
            </a:lvl1pPr>
            <a:lvl2pPr marL="568325" indent="-336550">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sp>
        <p:nvSpPr>
          <p:cNvPr id="5" name="Slide Number Placeholder 6">
            <a:extLst>
              <a:ext uri="{FF2B5EF4-FFF2-40B4-BE49-F238E27FC236}">
                <a16:creationId xmlns:a16="http://schemas.microsoft.com/office/drawing/2014/main" id="{08132B36-FE00-EB63-A594-C01039C75A29}"/>
              </a:ext>
            </a:extLst>
          </p:cNvPr>
          <p:cNvSpPr>
            <a:spLocks noGrp="1"/>
          </p:cNvSpPr>
          <p:nvPr>
            <p:ph type="sldNum" sz="quarter" idx="10"/>
          </p:nvPr>
        </p:nvSpPr>
        <p:spPr/>
        <p:txBody>
          <a:bodyPr lIns="0" tIns="0" rIns="0" bIns="0"/>
          <a:lstStyle>
            <a:lvl1pPr>
              <a:defRPr sz="1000">
                <a:solidFill>
                  <a:schemeClr val="bg2"/>
                </a:solidFill>
              </a:defRPr>
            </a:lvl1pPr>
          </a:lstStyle>
          <a:p>
            <a:fld id="{3261D87A-68B2-4C71-B5C2-2ACE24EC5957}" type="slidenum">
              <a:rPr lang="en-US" altLang="en-US"/>
              <a:pPr/>
              <a:t>‹#›</a:t>
            </a:fld>
            <a:endParaRPr lang="en-US" altLang="en-US"/>
          </a:p>
        </p:txBody>
      </p:sp>
    </p:spTree>
    <p:extLst>
      <p:ext uri="{BB962C8B-B14F-4D97-AF65-F5344CB8AC3E}">
        <p14:creationId xmlns:p14="http://schemas.microsoft.com/office/powerpoint/2010/main" val="1265593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solidFill>
                  <a:schemeClr val="accent5"/>
                </a:solidFill>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286001"/>
            <a:ext cx="5386917" cy="3657600"/>
          </a:xfrm>
        </p:spPr>
        <p:txBody>
          <a:bodyPr/>
          <a:lstStyle>
            <a:lvl1pPr>
              <a:defRPr sz="2400"/>
            </a:lvl1pPr>
            <a:lvl2pPr marL="798513" indent="-334963">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p:txBody>
      </p:sp>
      <p:sp>
        <p:nvSpPr>
          <p:cNvPr id="5" name="Text Placeholder 4"/>
          <p:cNvSpPr>
            <a:spLocks noGrp="1"/>
          </p:cNvSpPr>
          <p:nvPr>
            <p:ph type="body" sz="quarter" idx="3"/>
          </p:nvPr>
        </p:nvSpPr>
        <p:spPr>
          <a:xfrm>
            <a:off x="6193369" y="1535113"/>
            <a:ext cx="5389033" cy="639762"/>
          </a:xfrm>
        </p:spPr>
        <p:txBody>
          <a:bodyPr>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9" y="2286001"/>
            <a:ext cx="5389033" cy="3657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p:txBody>
      </p:sp>
      <p:sp>
        <p:nvSpPr>
          <p:cNvPr id="7" name="Slide Number Placeholder 8">
            <a:extLst>
              <a:ext uri="{FF2B5EF4-FFF2-40B4-BE49-F238E27FC236}">
                <a16:creationId xmlns:a16="http://schemas.microsoft.com/office/drawing/2014/main" id="{C1CFEB9A-199C-D1C0-EF04-FE443F223661}"/>
              </a:ext>
            </a:extLst>
          </p:cNvPr>
          <p:cNvSpPr>
            <a:spLocks noGrp="1"/>
          </p:cNvSpPr>
          <p:nvPr>
            <p:ph type="sldNum" sz="quarter" idx="10"/>
          </p:nvPr>
        </p:nvSpPr>
        <p:spPr/>
        <p:txBody>
          <a:bodyPr lIns="0" tIns="0" rIns="0" bIns="0"/>
          <a:lstStyle>
            <a:lvl1pPr>
              <a:defRPr sz="1000">
                <a:solidFill>
                  <a:schemeClr val="bg2"/>
                </a:solidFill>
                <a:latin typeface="Arial" panose="020B0604020202020204" pitchFamily="34" charset="0"/>
                <a:cs typeface="Arial" panose="020B0604020202020204" pitchFamily="34" charset="0"/>
              </a:defRPr>
            </a:lvl1pPr>
          </a:lstStyle>
          <a:p>
            <a:fld id="{B5E75BF5-E181-49DC-8AE4-65842D2B6C53}" type="slidenum">
              <a:rPr lang="en-US" altLang="en-US"/>
              <a:pPr/>
              <a:t>‹#›</a:t>
            </a:fld>
            <a:endParaRPr lang="en-US" altLang="en-US"/>
          </a:p>
        </p:txBody>
      </p:sp>
    </p:spTree>
    <p:extLst>
      <p:ext uri="{BB962C8B-B14F-4D97-AF65-F5344CB8AC3E}">
        <p14:creationId xmlns:p14="http://schemas.microsoft.com/office/powerpoint/2010/main" val="3411534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DDB9708-9CE6-366B-9F99-604CA5CD859A}"/>
              </a:ext>
            </a:extLst>
          </p:cNvPr>
          <p:cNvSpPr>
            <a:spLocks noGrp="1" noChangeArrowheads="1"/>
          </p:cNvSpPr>
          <p:nvPr>
            <p:ph type="title"/>
          </p:nvPr>
        </p:nvSpPr>
        <p:spPr bwMode="auto">
          <a:xfrm>
            <a:off x="609600" y="457200"/>
            <a:ext cx="10972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9F9C38E2-C46E-4F98-8919-B7F2C0CBFF7C}"/>
              </a:ext>
            </a:extLst>
          </p:cNvPr>
          <p:cNvSpPr>
            <a:spLocks noGrp="1" noChangeArrowheads="1"/>
          </p:cNvSpPr>
          <p:nvPr>
            <p:ph type="body" idx="1"/>
          </p:nvPr>
        </p:nvSpPr>
        <p:spPr bwMode="auto">
          <a:xfrm>
            <a:off x="609600" y="1371600"/>
            <a:ext cx="109728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4" name="Date Placeholder 3">
            <a:extLst>
              <a:ext uri="{FF2B5EF4-FFF2-40B4-BE49-F238E27FC236}">
                <a16:creationId xmlns:a16="http://schemas.microsoft.com/office/drawing/2014/main" id="{D80759A4-E8DF-412F-86E4-0D6EC655FAE0}"/>
              </a:ext>
            </a:extLst>
          </p:cNvPr>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20A1924B-5B99-4082-A38A-D597599A01BF}" type="datetimeFigureOut">
              <a:rPr lang="en-US"/>
              <a:pPr>
                <a:defRPr/>
              </a:pPr>
              <a:t>9/11/2024</a:t>
            </a:fld>
            <a:endParaRPr lang="en-US"/>
          </a:p>
        </p:txBody>
      </p:sp>
      <p:sp>
        <p:nvSpPr>
          <p:cNvPr id="5" name="Footer Placeholder 4">
            <a:extLst>
              <a:ext uri="{FF2B5EF4-FFF2-40B4-BE49-F238E27FC236}">
                <a16:creationId xmlns:a16="http://schemas.microsoft.com/office/drawing/2014/main" id="{C2230A23-F2EA-4EC8-88AD-AD54BC88332F}"/>
              </a:ext>
            </a:extLst>
          </p:cNvPr>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DD8E4D2E-B893-4D82-BE0E-FBFB98BFC1A7}"/>
              </a:ext>
            </a:extLst>
          </p:cNvPr>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909090"/>
                </a:solidFill>
              </a:defRPr>
            </a:lvl1pPr>
          </a:lstStyle>
          <a:p>
            <a:fld id="{92090310-BC6B-4A1E-ABA3-FF4306E8385A}" type="slidenum">
              <a:rPr lang="en-US" altLang="en-US"/>
              <a:pPr/>
              <a:t>‹#›</a:t>
            </a:fld>
            <a:endParaRPr lang="en-US" altLang="en-US"/>
          </a:p>
        </p:txBody>
      </p:sp>
      <p:sp>
        <p:nvSpPr>
          <p:cNvPr id="7" name="Rectangle 6">
            <a:extLst>
              <a:ext uri="{FF2B5EF4-FFF2-40B4-BE49-F238E27FC236}">
                <a16:creationId xmlns:a16="http://schemas.microsoft.com/office/drawing/2014/main" id="{C01A98AA-32E2-4E73-AF70-20229FB65BD8}"/>
              </a:ext>
            </a:extLst>
          </p:cNvPr>
          <p:cNvSpPr/>
          <p:nvPr/>
        </p:nvSpPr>
        <p:spPr>
          <a:xfrm>
            <a:off x="0" y="6324600"/>
            <a:ext cx="12192000" cy="533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032" name="Picture 13">
            <a:extLst>
              <a:ext uri="{FF2B5EF4-FFF2-40B4-BE49-F238E27FC236}">
                <a16:creationId xmlns:a16="http://schemas.microsoft.com/office/drawing/2014/main" id="{3B1C94D2-E07D-4015-3310-5BC45903E4BE}"/>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09600" y="6383338"/>
            <a:ext cx="1447800"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31" r:id="rId1"/>
    <p:sldLayoutId id="2147484232" r:id="rId2"/>
    <p:sldLayoutId id="2147484233" r:id="rId3"/>
    <p:sldLayoutId id="2147484234" r:id="rId4"/>
    <p:sldLayoutId id="2147484235" r:id="rId5"/>
    <p:sldLayoutId id="2147484236" r:id="rId6"/>
    <p:sldLayoutId id="2147484237" r:id="rId7"/>
    <p:sldLayoutId id="2147484238" r:id="rId8"/>
    <p:sldLayoutId id="2147484239" r:id="rId9"/>
    <p:sldLayoutId id="2147484240" r:id="rId10"/>
    <p:sldLayoutId id="2147484241" r:id="rId11"/>
    <p:sldLayoutId id="2147484230" r:id="rId12"/>
    <p:sldLayoutId id="2147484242" r:id="rId13"/>
  </p:sldLayoutIdLst>
  <p:txStyles>
    <p:titleStyle>
      <a:lvl1pPr algn="l" rtl="0" eaLnBrk="0" fontAlgn="base" hangingPunct="0">
        <a:spcBef>
          <a:spcPct val="0"/>
        </a:spcBef>
        <a:spcAft>
          <a:spcPct val="0"/>
        </a:spcAft>
        <a:defRPr sz="3600" kern="1200">
          <a:solidFill>
            <a:srgbClr val="282561"/>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3600">
          <a:solidFill>
            <a:srgbClr val="282561"/>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3600">
          <a:solidFill>
            <a:srgbClr val="282561"/>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3600">
          <a:solidFill>
            <a:srgbClr val="282561"/>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3600">
          <a:solidFill>
            <a:srgbClr val="282561"/>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3600">
          <a:solidFill>
            <a:srgbClr val="282561"/>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3600">
          <a:solidFill>
            <a:srgbClr val="282561"/>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3600">
          <a:solidFill>
            <a:srgbClr val="282561"/>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3600">
          <a:solidFill>
            <a:srgbClr val="282561"/>
          </a:solidFill>
          <a:latin typeface="Arial" panose="020B0604020202020204" pitchFamily="34" charset="0"/>
          <a:cs typeface="Arial" panose="020B0604020202020204" pitchFamily="34" charset="0"/>
        </a:defRPr>
      </a:lvl9pPr>
    </p:titleStyle>
    <p:bodyStyle>
      <a:lvl1pPr marL="346075" indent="-346075" algn="l" rtl="0" eaLnBrk="0" fontAlgn="base" hangingPunct="0">
        <a:spcBef>
          <a:spcPct val="20000"/>
        </a:spcBef>
        <a:spcAft>
          <a:spcPct val="0"/>
        </a:spcAft>
        <a:buClr>
          <a:srgbClr val="46C5E0"/>
        </a:buClr>
        <a:buSzPct val="70000"/>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1pPr>
      <a:lvl2pPr marL="798513" indent="-334963" algn="l" rtl="0" eaLnBrk="0" fontAlgn="base" hangingPunct="0">
        <a:spcBef>
          <a:spcPct val="20000"/>
        </a:spcBef>
        <a:spcAft>
          <a:spcPct val="0"/>
        </a:spcAft>
        <a:buClr>
          <a:srgbClr val="46C5E0"/>
        </a:buClr>
        <a:buSzPct val="70000"/>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2pPr>
      <a:lvl3pPr marL="1260475" indent="-346075" algn="l" rtl="0" eaLnBrk="0" fontAlgn="base" hangingPunct="0">
        <a:spcBef>
          <a:spcPct val="20000"/>
        </a:spcBef>
        <a:spcAft>
          <a:spcPct val="0"/>
        </a:spcAft>
        <a:buClr>
          <a:srgbClr val="46C5E0"/>
        </a:buClr>
        <a:buSzPct val="70000"/>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3pPr>
      <a:lvl4pPr marL="1828800" indent="-457200" algn="l" rtl="0" eaLnBrk="0" fontAlgn="base" hangingPunct="0">
        <a:spcBef>
          <a:spcPct val="20000"/>
        </a:spcBef>
        <a:spcAft>
          <a:spcPct val="0"/>
        </a:spcAft>
        <a:buClr>
          <a:srgbClr val="46C5E0"/>
        </a:buClr>
        <a:buSzPct val="70000"/>
        <a:buFont typeface="Calibri" panose="020F0502020204030204" pitchFamily="34" charset="0"/>
        <a:buAutoNum type="arabicPeriod"/>
        <a:defRPr sz="2000" kern="1200">
          <a:solidFill>
            <a:schemeClr val="tx2"/>
          </a:solidFill>
          <a:latin typeface="Arial" panose="020B0604020202020204" pitchFamily="34" charset="0"/>
          <a:ea typeface="+mn-ea"/>
          <a:cs typeface="Arial" panose="020B0604020202020204" pitchFamily="34" charset="0"/>
        </a:defRPr>
      </a:lvl4pPr>
      <a:lvl5pPr marL="2286000" indent="-457200" algn="l" rtl="0" eaLnBrk="0" fontAlgn="base" hangingPunct="0">
        <a:spcBef>
          <a:spcPct val="20000"/>
        </a:spcBef>
        <a:spcAft>
          <a:spcPct val="0"/>
        </a:spcAft>
        <a:buClr>
          <a:srgbClr val="46C5E0"/>
        </a:buClr>
        <a:buSzPct val="70000"/>
        <a:buFont typeface="Calibri" panose="020F0502020204030204" pitchFamily="34" charset="0"/>
        <a:buAutoNum type="arabicPeriod"/>
        <a:defRPr sz="20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svg"/><Relationship Id="rId26" Type="http://schemas.openxmlformats.org/officeDocument/2006/relationships/image" Target="../media/image29.png"/><Relationship Id="rId3" Type="http://schemas.openxmlformats.org/officeDocument/2006/relationships/image" Target="../media/image6.pn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0.png"/><Relationship Id="rId25" Type="http://schemas.openxmlformats.org/officeDocument/2006/relationships/image" Target="../media/image28.png"/><Relationship Id="rId2" Type="http://schemas.openxmlformats.org/officeDocument/2006/relationships/notesSlide" Target="../notesSlides/notesSlide10.xml"/><Relationship Id="rId16" Type="http://schemas.openxmlformats.org/officeDocument/2006/relationships/image" Target="../media/image19.svg"/><Relationship Id="rId20" Type="http://schemas.openxmlformats.org/officeDocument/2006/relationships/image" Target="../media/image23.svg"/><Relationship Id="rId1" Type="http://schemas.openxmlformats.org/officeDocument/2006/relationships/slideLayout" Target="../slideLayouts/slideLayout11.xml"/><Relationship Id="rId6" Type="http://schemas.openxmlformats.org/officeDocument/2006/relationships/image" Target="../media/image9.png"/><Relationship Id="rId11" Type="http://schemas.openxmlformats.org/officeDocument/2006/relationships/image" Target="../media/image14.png"/><Relationship Id="rId24" Type="http://schemas.openxmlformats.org/officeDocument/2006/relationships/image" Target="../media/image27.svg"/><Relationship Id="rId5" Type="http://schemas.openxmlformats.org/officeDocument/2006/relationships/image" Target="../media/image8.png"/><Relationship Id="rId15" Type="http://schemas.openxmlformats.org/officeDocument/2006/relationships/image" Target="../media/image18.png"/><Relationship Id="rId23" Type="http://schemas.openxmlformats.org/officeDocument/2006/relationships/image" Target="../media/image26.pn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svg"/><Relationship Id="rId22" Type="http://schemas.openxmlformats.org/officeDocument/2006/relationships/image" Target="../media/image25.svg"/><Relationship Id="rId27" Type="http://schemas.openxmlformats.org/officeDocument/2006/relationships/image" Target="../media/image3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svg"/><Relationship Id="rId26" Type="http://schemas.openxmlformats.org/officeDocument/2006/relationships/image" Target="../media/image29.png"/><Relationship Id="rId3" Type="http://schemas.openxmlformats.org/officeDocument/2006/relationships/image" Target="../media/image6.pn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0.png"/><Relationship Id="rId25" Type="http://schemas.openxmlformats.org/officeDocument/2006/relationships/image" Target="../media/image28.png"/><Relationship Id="rId2" Type="http://schemas.openxmlformats.org/officeDocument/2006/relationships/notesSlide" Target="../notesSlides/notesSlide13.xml"/><Relationship Id="rId16" Type="http://schemas.openxmlformats.org/officeDocument/2006/relationships/image" Target="../media/image19.svg"/><Relationship Id="rId20" Type="http://schemas.openxmlformats.org/officeDocument/2006/relationships/image" Target="../media/image23.svg"/><Relationship Id="rId1" Type="http://schemas.openxmlformats.org/officeDocument/2006/relationships/slideLayout" Target="../slideLayouts/slideLayout11.xml"/><Relationship Id="rId6" Type="http://schemas.openxmlformats.org/officeDocument/2006/relationships/image" Target="../media/image9.png"/><Relationship Id="rId11" Type="http://schemas.openxmlformats.org/officeDocument/2006/relationships/image" Target="../media/image14.png"/><Relationship Id="rId24" Type="http://schemas.openxmlformats.org/officeDocument/2006/relationships/image" Target="../media/image27.svg"/><Relationship Id="rId5" Type="http://schemas.openxmlformats.org/officeDocument/2006/relationships/image" Target="../media/image8.png"/><Relationship Id="rId15" Type="http://schemas.openxmlformats.org/officeDocument/2006/relationships/image" Target="../media/image18.png"/><Relationship Id="rId23" Type="http://schemas.openxmlformats.org/officeDocument/2006/relationships/image" Target="../media/image26.pn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svg"/><Relationship Id="rId22" Type="http://schemas.openxmlformats.org/officeDocument/2006/relationships/image" Target="../media/image25.svg"/><Relationship Id="rId27" Type="http://schemas.openxmlformats.org/officeDocument/2006/relationships/image" Target="../media/image30.png"/></Relationships>
</file>

<file path=ppt/slides/_rels/slide1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svg"/><Relationship Id="rId26" Type="http://schemas.openxmlformats.org/officeDocument/2006/relationships/image" Target="../media/image29.png"/><Relationship Id="rId3" Type="http://schemas.openxmlformats.org/officeDocument/2006/relationships/image" Target="../media/image6.pn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0.png"/><Relationship Id="rId25" Type="http://schemas.openxmlformats.org/officeDocument/2006/relationships/image" Target="../media/image28.png"/><Relationship Id="rId2" Type="http://schemas.openxmlformats.org/officeDocument/2006/relationships/notesSlide" Target="../notesSlides/notesSlide14.xml"/><Relationship Id="rId16" Type="http://schemas.openxmlformats.org/officeDocument/2006/relationships/image" Target="../media/image19.svg"/><Relationship Id="rId20" Type="http://schemas.openxmlformats.org/officeDocument/2006/relationships/image" Target="../media/image23.svg"/><Relationship Id="rId1" Type="http://schemas.openxmlformats.org/officeDocument/2006/relationships/slideLayout" Target="../slideLayouts/slideLayout11.xml"/><Relationship Id="rId6" Type="http://schemas.openxmlformats.org/officeDocument/2006/relationships/image" Target="../media/image9.png"/><Relationship Id="rId11" Type="http://schemas.openxmlformats.org/officeDocument/2006/relationships/image" Target="../media/image14.png"/><Relationship Id="rId24" Type="http://schemas.openxmlformats.org/officeDocument/2006/relationships/image" Target="../media/image27.svg"/><Relationship Id="rId5" Type="http://schemas.openxmlformats.org/officeDocument/2006/relationships/image" Target="../media/image8.png"/><Relationship Id="rId15" Type="http://schemas.openxmlformats.org/officeDocument/2006/relationships/image" Target="../media/image18.png"/><Relationship Id="rId23" Type="http://schemas.openxmlformats.org/officeDocument/2006/relationships/image" Target="../media/image26.pn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svg"/><Relationship Id="rId22" Type="http://schemas.openxmlformats.org/officeDocument/2006/relationships/image" Target="../media/image25.svg"/><Relationship Id="rId27" Type="http://schemas.openxmlformats.org/officeDocument/2006/relationships/image" Target="../media/image30.png"/></Relationships>
</file>

<file path=ppt/slides/_rels/slide1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svg"/><Relationship Id="rId26" Type="http://schemas.openxmlformats.org/officeDocument/2006/relationships/image" Target="../media/image29.png"/><Relationship Id="rId3" Type="http://schemas.openxmlformats.org/officeDocument/2006/relationships/image" Target="../media/image6.pn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0.png"/><Relationship Id="rId25" Type="http://schemas.openxmlformats.org/officeDocument/2006/relationships/image" Target="../media/image28.png"/><Relationship Id="rId2" Type="http://schemas.openxmlformats.org/officeDocument/2006/relationships/notesSlide" Target="../notesSlides/notesSlide15.xml"/><Relationship Id="rId16" Type="http://schemas.openxmlformats.org/officeDocument/2006/relationships/image" Target="../media/image19.svg"/><Relationship Id="rId20" Type="http://schemas.openxmlformats.org/officeDocument/2006/relationships/image" Target="../media/image23.svg"/><Relationship Id="rId1" Type="http://schemas.openxmlformats.org/officeDocument/2006/relationships/slideLayout" Target="../slideLayouts/slideLayout11.xml"/><Relationship Id="rId6" Type="http://schemas.openxmlformats.org/officeDocument/2006/relationships/image" Target="../media/image9.png"/><Relationship Id="rId11" Type="http://schemas.openxmlformats.org/officeDocument/2006/relationships/image" Target="../media/image14.png"/><Relationship Id="rId24" Type="http://schemas.openxmlformats.org/officeDocument/2006/relationships/image" Target="../media/image27.svg"/><Relationship Id="rId5" Type="http://schemas.openxmlformats.org/officeDocument/2006/relationships/image" Target="../media/image8.png"/><Relationship Id="rId15" Type="http://schemas.openxmlformats.org/officeDocument/2006/relationships/image" Target="../media/image18.png"/><Relationship Id="rId23" Type="http://schemas.openxmlformats.org/officeDocument/2006/relationships/image" Target="../media/image26.pn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svg"/><Relationship Id="rId22" Type="http://schemas.openxmlformats.org/officeDocument/2006/relationships/image" Target="../media/image25.svg"/><Relationship Id="rId27" Type="http://schemas.openxmlformats.org/officeDocument/2006/relationships/image" Target="../media/image30.png"/></Relationships>
</file>

<file path=ppt/slides/_rels/slide1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17.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svg"/><Relationship Id="rId26" Type="http://schemas.openxmlformats.org/officeDocument/2006/relationships/image" Target="../media/image29.png"/><Relationship Id="rId3" Type="http://schemas.openxmlformats.org/officeDocument/2006/relationships/image" Target="../media/image6.pn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0.png"/><Relationship Id="rId25" Type="http://schemas.openxmlformats.org/officeDocument/2006/relationships/image" Target="../media/image28.png"/><Relationship Id="rId2" Type="http://schemas.openxmlformats.org/officeDocument/2006/relationships/notesSlide" Target="../notesSlides/notesSlide17.xml"/><Relationship Id="rId16" Type="http://schemas.openxmlformats.org/officeDocument/2006/relationships/image" Target="../media/image19.svg"/><Relationship Id="rId20" Type="http://schemas.openxmlformats.org/officeDocument/2006/relationships/image" Target="../media/image23.svg"/><Relationship Id="rId1" Type="http://schemas.openxmlformats.org/officeDocument/2006/relationships/slideLayout" Target="../slideLayouts/slideLayout11.xml"/><Relationship Id="rId6" Type="http://schemas.openxmlformats.org/officeDocument/2006/relationships/image" Target="../media/image9.png"/><Relationship Id="rId11" Type="http://schemas.openxmlformats.org/officeDocument/2006/relationships/image" Target="../media/image14.png"/><Relationship Id="rId24" Type="http://schemas.openxmlformats.org/officeDocument/2006/relationships/image" Target="../media/image27.svg"/><Relationship Id="rId5" Type="http://schemas.openxmlformats.org/officeDocument/2006/relationships/image" Target="../media/image8.png"/><Relationship Id="rId15" Type="http://schemas.openxmlformats.org/officeDocument/2006/relationships/image" Target="../media/image18.png"/><Relationship Id="rId23" Type="http://schemas.openxmlformats.org/officeDocument/2006/relationships/image" Target="../media/image26.pn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svg"/><Relationship Id="rId22" Type="http://schemas.openxmlformats.org/officeDocument/2006/relationships/image" Target="../media/image25.svg"/><Relationship Id="rId27" Type="http://schemas.openxmlformats.org/officeDocument/2006/relationships/image" Target="../media/image3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svg"/><Relationship Id="rId3" Type="http://schemas.openxmlformats.org/officeDocument/2006/relationships/image" Target="../media/image6.pn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0.png"/><Relationship Id="rId25" Type="http://schemas.openxmlformats.org/officeDocument/2006/relationships/image" Target="../media/image28.png"/><Relationship Id="rId2" Type="http://schemas.openxmlformats.org/officeDocument/2006/relationships/notesSlide" Target="../notesSlides/notesSlide6.xml"/><Relationship Id="rId16" Type="http://schemas.openxmlformats.org/officeDocument/2006/relationships/image" Target="../media/image19.svg"/><Relationship Id="rId20" Type="http://schemas.openxmlformats.org/officeDocument/2006/relationships/image" Target="../media/image23.svg"/><Relationship Id="rId1" Type="http://schemas.openxmlformats.org/officeDocument/2006/relationships/slideLayout" Target="../slideLayouts/slideLayout11.xml"/><Relationship Id="rId6" Type="http://schemas.openxmlformats.org/officeDocument/2006/relationships/image" Target="../media/image9.png"/><Relationship Id="rId11" Type="http://schemas.openxmlformats.org/officeDocument/2006/relationships/image" Target="../media/image14.png"/><Relationship Id="rId24" Type="http://schemas.openxmlformats.org/officeDocument/2006/relationships/image" Target="../media/image27.svg"/><Relationship Id="rId5" Type="http://schemas.openxmlformats.org/officeDocument/2006/relationships/image" Target="../media/image8.png"/><Relationship Id="rId15" Type="http://schemas.openxmlformats.org/officeDocument/2006/relationships/image" Target="../media/image18.png"/><Relationship Id="rId23" Type="http://schemas.openxmlformats.org/officeDocument/2006/relationships/image" Target="../media/image26.pn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svg"/><Relationship Id="rId22" Type="http://schemas.openxmlformats.org/officeDocument/2006/relationships/image" Target="../media/image25.sv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svg"/><Relationship Id="rId3" Type="http://schemas.openxmlformats.org/officeDocument/2006/relationships/image" Target="../media/image6.pn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0.png"/><Relationship Id="rId25" Type="http://schemas.openxmlformats.org/officeDocument/2006/relationships/image" Target="../media/image28.png"/><Relationship Id="rId2" Type="http://schemas.openxmlformats.org/officeDocument/2006/relationships/notesSlide" Target="../notesSlides/notesSlide7.xml"/><Relationship Id="rId16" Type="http://schemas.openxmlformats.org/officeDocument/2006/relationships/image" Target="../media/image19.svg"/><Relationship Id="rId20" Type="http://schemas.openxmlformats.org/officeDocument/2006/relationships/image" Target="../media/image23.svg"/><Relationship Id="rId1" Type="http://schemas.openxmlformats.org/officeDocument/2006/relationships/slideLayout" Target="../slideLayouts/slideLayout11.xml"/><Relationship Id="rId6" Type="http://schemas.openxmlformats.org/officeDocument/2006/relationships/image" Target="../media/image9.png"/><Relationship Id="rId11" Type="http://schemas.openxmlformats.org/officeDocument/2006/relationships/image" Target="../media/image14.png"/><Relationship Id="rId24" Type="http://schemas.openxmlformats.org/officeDocument/2006/relationships/image" Target="../media/image27.svg"/><Relationship Id="rId5" Type="http://schemas.openxmlformats.org/officeDocument/2006/relationships/image" Target="../media/image8.png"/><Relationship Id="rId15" Type="http://schemas.openxmlformats.org/officeDocument/2006/relationships/image" Target="../media/image18.png"/><Relationship Id="rId23" Type="http://schemas.openxmlformats.org/officeDocument/2006/relationships/image" Target="../media/image26.pn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svg"/><Relationship Id="rId22" Type="http://schemas.openxmlformats.org/officeDocument/2006/relationships/image" Target="../media/image25.svg"/></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svg"/><Relationship Id="rId26" Type="http://schemas.openxmlformats.org/officeDocument/2006/relationships/image" Target="../media/image29.png"/><Relationship Id="rId3" Type="http://schemas.openxmlformats.org/officeDocument/2006/relationships/image" Target="../media/image6.pn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0.png"/><Relationship Id="rId25" Type="http://schemas.openxmlformats.org/officeDocument/2006/relationships/image" Target="../media/image28.png"/><Relationship Id="rId2" Type="http://schemas.openxmlformats.org/officeDocument/2006/relationships/notesSlide" Target="../notesSlides/notesSlide8.xml"/><Relationship Id="rId16" Type="http://schemas.openxmlformats.org/officeDocument/2006/relationships/image" Target="../media/image19.svg"/><Relationship Id="rId20" Type="http://schemas.openxmlformats.org/officeDocument/2006/relationships/image" Target="../media/image23.svg"/><Relationship Id="rId1" Type="http://schemas.openxmlformats.org/officeDocument/2006/relationships/slideLayout" Target="../slideLayouts/slideLayout11.xml"/><Relationship Id="rId6" Type="http://schemas.openxmlformats.org/officeDocument/2006/relationships/image" Target="../media/image9.png"/><Relationship Id="rId11" Type="http://schemas.openxmlformats.org/officeDocument/2006/relationships/image" Target="../media/image14.png"/><Relationship Id="rId24" Type="http://schemas.openxmlformats.org/officeDocument/2006/relationships/image" Target="../media/image27.svg"/><Relationship Id="rId5" Type="http://schemas.openxmlformats.org/officeDocument/2006/relationships/image" Target="../media/image8.png"/><Relationship Id="rId15" Type="http://schemas.openxmlformats.org/officeDocument/2006/relationships/image" Target="../media/image18.png"/><Relationship Id="rId23" Type="http://schemas.openxmlformats.org/officeDocument/2006/relationships/image" Target="../media/image26.pn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svg"/><Relationship Id="rId22" Type="http://schemas.openxmlformats.org/officeDocument/2006/relationships/image" Target="../media/image25.svg"/><Relationship Id="rId27" Type="http://schemas.openxmlformats.org/officeDocument/2006/relationships/image" Target="../media/image30.png"/></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svg"/><Relationship Id="rId26" Type="http://schemas.openxmlformats.org/officeDocument/2006/relationships/image" Target="../media/image29.png"/><Relationship Id="rId3" Type="http://schemas.openxmlformats.org/officeDocument/2006/relationships/image" Target="../media/image6.pn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0.png"/><Relationship Id="rId25" Type="http://schemas.openxmlformats.org/officeDocument/2006/relationships/image" Target="../media/image28.png"/><Relationship Id="rId2" Type="http://schemas.openxmlformats.org/officeDocument/2006/relationships/notesSlide" Target="../notesSlides/notesSlide9.xml"/><Relationship Id="rId16" Type="http://schemas.openxmlformats.org/officeDocument/2006/relationships/image" Target="../media/image19.svg"/><Relationship Id="rId20" Type="http://schemas.openxmlformats.org/officeDocument/2006/relationships/image" Target="../media/image23.svg"/><Relationship Id="rId1" Type="http://schemas.openxmlformats.org/officeDocument/2006/relationships/slideLayout" Target="../slideLayouts/slideLayout11.xml"/><Relationship Id="rId6" Type="http://schemas.openxmlformats.org/officeDocument/2006/relationships/image" Target="../media/image9.png"/><Relationship Id="rId11" Type="http://schemas.openxmlformats.org/officeDocument/2006/relationships/image" Target="../media/image14.png"/><Relationship Id="rId24" Type="http://schemas.openxmlformats.org/officeDocument/2006/relationships/image" Target="../media/image27.svg"/><Relationship Id="rId5" Type="http://schemas.openxmlformats.org/officeDocument/2006/relationships/image" Target="../media/image8.png"/><Relationship Id="rId15" Type="http://schemas.openxmlformats.org/officeDocument/2006/relationships/image" Target="../media/image18.png"/><Relationship Id="rId23" Type="http://schemas.openxmlformats.org/officeDocument/2006/relationships/image" Target="../media/image26.pn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svg"/><Relationship Id="rId22" Type="http://schemas.openxmlformats.org/officeDocument/2006/relationships/image" Target="../media/image25.svg"/><Relationship Id="rId27"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374">
            <a:extLst>
              <a:ext uri="{FF2B5EF4-FFF2-40B4-BE49-F238E27FC236}">
                <a16:creationId xmlns:a16="http://schemas.microsoft.com/office/drawing/2014/main" id="{C84DE356-B60E-4FE5-B9E1-999FBFC05528}"/>
              </a:ext>
            </a:extLst>
          </p:cNvPr>
          <p:cNvSpPr txBox="1">
            <a:spLocks/>
          </p:cNvSpPr>
          <p:nvPr/>
        </p:nvSpPr>
        <p:spPr>
          <a:xfrm>
            <a:off x="466078" y="2190193"/>
            <a:ext cx="4648200" cy="1983901"/>
          </a:xfrm>
          <a:prstGeom prst="rect">
            <a:avLst/>
          </a:prstGeom>
          <a:noFill/>
          <a:ln w="12700">
            <a:noFill/>
            <a:miter lim="400000"/>
          </a:ln>
        </p:spPr>
        <p:txBody>
          <a:bodyPr lIns="0" tIns="0" rIns="0" bIns="0"/>
          <a:lstStyle>
            <a:lvl1pPr algn="ctr" defTabSz="825500">
              <a:defRPr sz="8500" b="0">
                <a:latin typeface="+mj-lt"/>
                <a:ea typeface="Helvetica"/>
                <a:cs typeface="Helvetica"/>
                <a:sym typeface="Helvetica"/>
              </a:defRPr>
            </a:lvl1pPr>
            <a:lvl2pPr indent="228600" algn="ctr" defTabSz="825500">
              <a:defRPr sz="8500" b="1">
                <a:latin typeface="Helvetica"/>
                <a:ea typeface="Helvetica"/>
                <a:cs typeface="Helvetica"/>
                <a:sym typeface="Helvetica"/>
              </a:defRPr>
            </a:lvl2pPr>
            <a:lvl3pPr indent="457200" algn="ctr" defTabSz="825500">
              <a:defRPr sz="8500" b="1">
                <a:latin typeface="Helvetica"/>
                <a:ea typeface="Helvetica"/>
                <a:cs typeface="Helvetica"/>
                <a:sym typeface="Helvetica"/>
              </a:defRPr>
            </a:lvl3pPr>
            <a:lvl4pPr indent="685800" algn="ctr" defTabSz="825500">
              <a:defRPr sz="8500" b="1">
                <a:latin typeface="Helvetica"/>
                <a:ea typeface="Helvetica"/>
                <a:cs typeface="Helvetica"/>
                <a:sym typeface="Helvetica"/>
              </a:defRPr>
            </a:lvl4pPr>
            <a:lvl5pPr indent="914400" algn="ctr" defTabSz="825500">
              <a:defRPr sz="8500" b="1">
                <a:latin typeface="Helvetica"/>
                <a:ea typeface="Helvetica"/>
                <a:cs typeface="Helvetica"/>
                <a:sym typeface="Helvetica"/>
              </a:defRPr>
            </a:lvl5pPr>
            <a:lvl6pPr indent="1143000" algn="ctr" defTabSz="825500">
              <a:defRPr sz="8500" b="1">
                <a:latin typeface="Helvetica"/>
                <a:ea typeface="Helvetica"/>
                <a:cs typeface="Helvetica"/>
                <a:sym typeface="Helvetica"/>
              </a:defRPr>
            </a:lvl6pPr>
            <a:lvl7pPr indent="1371600" algn="ctr" defTabSz="825500">
              <a:defRPr sz="8500" b="1">
                <a:latin typeface="Helvetica"/>
                <a:ea typeface="Helvetica"/>
                <a:cs typeface="Helvetica"/>
                <a:sym typeface="Helvetica"/>
              </a:defRPr>
            </a:lvl7pPr>
            <a:lvl8pPr indent="1600200" algn="ctr" defTabSz="825500">
              <a:defRPr sz="8500" b="1">
                <a:latin typeface="Helvetica"/>
                <a:ea typeface="Helvetica"/>
                <a:cs typeface="Helvetica"/>
                <a:sym typeface="Helvetica"/>
              </a:defRPr>
            </a:lvl8pPr>
            <a:lvl9pPr indent="1828800" algn="ctr" defTabSz="825500">
              <a:defRPr sz="8500" b="1">
                <a:latin typeface="Helvetica"/>
                <a:ea typeface="Helvetica"/>
                <a:cs typeface="Helvetica"/>
                <a:sym typeface="Helvetica"/>
              </a:defRPr>
            </a:lvl9pPr>
          </a:lstStyle>
          <a:p>
            <a:pPr>
              <a:defRPr sz="1800" b="0"/>
            </a:pPr>
            <a:r>
              <a:rPr lang="en-US" sz="4400" b="1" dirty="0">
                <a:ln>
                  <a:solidFill>
                    <a:srgbClr val="000000">
                      <a:lumMod val="65000"/>
                      <a:lumOff val="35000"/>
                    </a:srgbClr>
                  </a:solidFill>
                </a:ln>
                <a:solidFill>
                  <a:srgbClr val="000000">
                    <a:lumMod val="85000"/>
                    <a:lumOff val="15000"/>
                  </a:srgbClr>
                </a:solidFill>
              </a:rPr>
              <a:t>Change Leadership Creating a Change Canvas</a:t>
            </a:r>
            <a:endParaRPr lang="en-US" sz="2400" b="1" dirty="0">
              <a:ln>
                <a:solidFill>
                  <a:srgbClr val="000000">
                    <a:lumMod val="65000"/>
                    <a:lumOff val="35000"/>
                  </a:srgbClr>
                </a:solidFill>
              </a:ln>
              <a:solidFill>
                <a:srgbClr val="000000">
                  <a:lumMod val="85000"/>
                  <a:lumOff val="15000"/>
                </a:srgbClr>
              </a:solidFill>
            </a:endParaRPr>
          </a:p>
        </p:txBody>
      </p:sp>
      <p:sp>
        <p:nvSpPr>
          <p:cNvPr id="4" name="TextBox 3">
            <a:extLst>
              <a:ext uri="{FF2B5EF4-FFF2-40B4-BE49-F238E27FC236}">
                <a16:creationId xmlns:a16="http://schemas.microsoft.com/office/drawing/2014/main" id="{424B2943-C537-4659-988A-C835C9D46602}"/>
              </a:ext>
            </a:extLst>
          </p:cNvPr>
          <p:cNvSpPr txBox="1"/>
          <p:nvPr/>
        </p:nvSpPr>
        <p:spPr>
          <a:xfrm>
            <a:off x="5292725" y="2859088"/>
            <a:ext cx="1622425" cy="646112"/>
          </a:xfrm>
          <a:prstGeom prst="rect">
            <a:avLst/>
          </a:prstGeom>
          <a:noFill/>
        </p:spPr>
        <p:txBody>
          <a:bodyPr wrap="none">
            <a:spAutoFit/>
          </a:bodyPr>
          <a:lstStyle/>
          <a:p>
            <a:pPr>
              <a:defRPr/>
            </a:pPr>
            <a:r>
              <a:rPr lang="en-CA" spc="-56">
                <a:solidFill>
                  <a:srgbClr val="FFFFFF"/>
                </a:solidFill>
              </a:rPr>
              <a:t>CHANGE AHEAD</a:t>
            </a:r>
            <a:endParaRPr lang="en-US" spc="-56">
              <a:solidFill>
                <a:srgbClr val="FFFFFF"/>
              </a:solidFill>
            </a:endParaRPr>
          </a:p>
          <a:p>
            <a:pPr>
              <a:defRPr/>
            </a:pPr>
            <a:endParaRPr lang="en-US"/>
          </a:p>
        </p:txBody>
      </p:sp>
      <p:pic>
        <p:nvPicPr>
          <p:cNvPr id="15364" name="Picture 2">
            <a:extLst>
              <a:ext uri="{FF2B5EF4-FFF2-40B4-BE49-F238E27FC236}">
                <a16:creationId xmlns:a16="http://schemas.microsoft.com/office/drawing/2014/main" id="{50E3E7E7-0F50-543E-5A73-1FB54DA224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0"/>
            <a:ext cx="679450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Box 7">
            <a:extLst>
              <a:ext uri="{FF2B5EF4-FFF2-40B4-BE49-F238E27FC236}">
                <a16:creationId xmlns:a16="http://schemas.microsoft.com/office/drawing/2014/main" id="{31E690CA-D232-EE90-1EF4-5A7C45D2E5A5}"/>
              </a:ext>
            </a:extLst>
          </p:cNvPr>
          <p:cNvSpPr txBox="1">
            <a:spLocks noChangeArrowheads="1"/>
          </p:cNvSpPr>
          <p:nvPr/>
        </p:nvSpPr>
        <p:spPr bwMode="auto">
          <a:xfrm>
            <a:off x="0" y="6105525"/>
            <a:ext cx="3868738"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a:endParaRPr lang="en-US" altLang="en-US" sz="1100"/>
          </a:p>
          <a:p>
            <a:pPr algn="r"/>
            <a:endParaRPr lang="en-US" altLang="en-US" sz="1100"/>
          </a:p>
          <a:p>
            <a:pPr algn="r"/>
            <a:r>
              <a:rPr lang="en-US" altLang="en-US" sz="1100"/>
              <a:t> </a:t>
            </a:r>
          </a:p>
        </p:txBody>
      </p:sp>
      <p:sp>
        <p:nvSpPr>
          <p:cNvPr id="58371" name="Title 1">
            <a:extLst>
              <a:ext uri="{FF2B5EF4-FFF2-40B4-BE49-F238E27FC236}">
                <a16:creationId xmlns:a16="http://schemas.microsoft.com/office/drawing/2014/main" id="{1A18C8A7-E8D1-9853-7F84-F66E925DBFE6}"/>
              </a:ext>
            </a:extLst>
          </p:cNvPr>
          <p:cNvSpPr txBox="1">
            <a:spLocks noChangeArrowheads="1"/>
          </p:cNvSpPr>
          <p:nvPr/>
        </p:nvSpPr>
        <p:spPr bwMode="auto">
          <a:xfrm>
            <a:off x="147638" y="-152400"/>
            <a:ext cx="10515600"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90000"/>
              </a:lnSpc>
            </a:pPr>
            <a:r>
              <a:rPr lang="en-US" altLang="en-US" sz="3600">
                <a:solidFill>
                  <a:srgbClr val="002060"/>
                </a:solidFill>
              </a:rPr>
              <a:t>Change Canvas</a:t>
            </a:r>
          </a:p>
        </p:txBody>
      </p:sp>
      <p:pic>
        <p:nvPicPr>
          <p:cNvPr id="58399" name="Graphic 3" descr="Eye with solid fill">
            <a:extLst>
              <a:ext uri="{FF2B5EF4-FFF2-40B4-BE49-F238E27FC236}">
                <a16:creationId xmlns:a16="http://schemas.microsoft.com/office/drawing/2014/main" id="{F400DFB4-BD5B-20E8-4B41-196E8A35A1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781050"/>
            <a:ext cx="642938"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400" name="Graphic 6" descr="Priorities with solid fill">
            <a:extLst>
              <a:ext uri="{FF2B5EF4-FFF2-40B4-BE49-F238E27FC236}">
                <a16:creationId xmlns:a16="http://schemas.microsoft.com/office/drawing/2014/main" id="{F8278FEE-5FCC-AADE-E599-B718CA0E8C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25200" y="838200"/>
            <a:ext cx="5651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401" name="Graphic 8" descr="Excellent outline">
            <a:extLst>
              <a:ext uri="{FF2B5EF4-FFF2-40B4-BE49-F238E27FC236}">
                <a16:creationId xmlns:a16="http://schemas.microsoft.com/office/drawing/2014/main" id="{18F4A54A-ECFA-C427-0A8E-8A21828A9B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16538" y="2209800"/>
            <a:ext cx="5270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402" name="Graphic 10" descr="Blueprint with solid fill">
            <a:extLst>
              <a:ext uri="{FF2B5EF4-FFF2-40B4-BE49-F238E27FC236}">
                <a16:creationId xmlns:a16="http://schemas.microsoft.com/office/drawing/2014/main" id="{17180642-9D3F-9267-FB5B-43653BCD611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25200" y="4924425"/>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403" name="Graphic 12" descr="Target Audience outline">
            <a:extLst>
              <a:ext uri="{FF2B5EF4-FFF2-40B4-BE49-F238E27FC236}">
                <a16:creationId xmlns:a16="http://schemas.microsoft.com/office/drawing/2014/main" id="{E082EEAE-2F39-E570-E88A-EA7E92D3351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125200" y="2273300"/>
            <a:ext cx="457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404" name="Graphic 14" descr="Questions with solid fill">
            <a:extLst>
              <a:ext uri="{FF2B5EF4-FFF2-40B4-BE49-F238E27FC236}">
                <a16:creationId xmlns:a16="http://schemas.microsoft.com/office/drawing/2014/main" id="{A3B46F1D-CFCC-27F9-B71B-2B07AF55A10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125200" y="361315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405" name="Graphic 16" descr="Radioactive with solid fill">
            <a:extLst>
              <a:ext uri="{FF2B5EF4-FFF2-40B4-BE49-F238E27FC236}">
                <a16:creationId xmlns:a16="http://schemas.microsoft.com/office/drawing/2014/main" id="{9D75A011-77D1-C8ED-1009-A51B32EDF24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51463" y="36576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410" name="Picture 17">
            <a:extLst>
              <a:ext uri="{FF2B5EF4-FFF2-40B4-BE49-F238E27FC236}">
                <a16:creationId xmlns:a16="http://schemas.microsoft.com/office/drawing/2014/main" id="{100C5B28-5A20-5CCD-B708-BAEE69A7F60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l="2501" t="27988" r="33124" b="25372"/>
          <a:stretch>
            <a:fillRect/>
          </a:stretch>
        </p:blipFill>
        <p:spPr bwMode="auto">
          <a:xfrm>
            <a:off x="9906000" y="76200"/>
            <a:ext cx="198120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 name="Table 13">
            <a:extLst>
              <a:ext uri="{FF2B5EF4-FFF2-40B4-BE49-F238E27FC236}">
                <a16:creationId xmlns:a16="http://schemas.microsoft.com/office/drawing/2014/main" id="{FA700F32-EB10-54A0-6C74-312480ADE7F0}"/>
              </a:ext>
            </a:extLst>
          </p:cNvPr>
          <p:cNvGraphicFramePr>
            <a:graphicFrameLocks noGrp="1"/>
          </p:cNvGraphicFramePr>
          <p:nvPr>
            <p:extLst>
              <p:ext uri="{D42A27DB-BD31-4B8C-83A1-F6EECF244321}">
                <p14:modId xmlns:p14="http://schemas.microsoft.com/office/powerpoint/2010/main" val="58113177"/>
              </p:ext>
            </p:extLst>
          </p:nvPr>
        </p:nvGraphicFramePr>
        <p:xfrm>
          <a:off x="279472" y="773112"/>
          <a:ext cx="11566770" cy="5332413"/>
        </p:xfrm>
        <a:graphic>
          <a:graphicData uri="http://schemas.openxmlformats.org/drawingml/2006/table">
            <a:tbl>
              <a:tblPr firstRow="1" firstCol="1" bandRow="1"/>
              <a:tblGrid>
                <a:gridCol w="5719758">
                  <a:extLst>
                    <a:ext uri="{9D8B030D-6E8A-4147-A177-3AD203B41FA5}">
                      <a16:colId xmlns:a16="http://schemas.microsoft.com/office/drawing/2014/main" val="3638091993"/>
                    </a:ext>
                  </a:extLst>
                </a:gridCol>
                <a:gridCol w="5847012">
                  <a:extLst>
                    <a:ext uri="{9D8B030D-6E8A-4147-A177-3AD203B41FA5}">
                      <a16:colId xmlns:a16="http://schemas.microsoft.com/office/drawing/2014/main" val="2475750775"/>
                    </a:ext>
                  </a:extLst>
                </a:gridCol>
              </a:tblGrid>
              <a:tr h="316657">
                <a:tc gridSpan="2">
                  <a:txBody>
                    <a:bodyPr/>
                    <a:lstStyle/>
                    <a:p>
                      <a:pPr marL="0" marR="0" algn="l">
                        <a:spcBef>
                          <a:spcPts val="0"/>
                        </a:spcBef>
                        <a:spcAft>
                          <a:spcPts val="0"/>
                        </a:spcAft>
                      </a:pPr>
                      <a:r>
                        <a:rPr lang="en-US" sz="1100" b="1" kern="1200">
                          <a:solidFill>
                            <a:srgbClr val="FFFFFF"/>
                          </a:solidFill>
                          <a:effectLst/>
                          <a:highlight>
                            <a:srgbClr val="02B68B"/>
                          </a:highlight>
                          <a:latin typeface="Calibri" panose="020F0502020204030204" pitchFamily="34" charset="0"/>
                          <a:ea typeface="Times New Roman" panose="02020603050405020304" pitchFamily="18" charset="0"/>
                          <a:cs typeface="Times New Roman" panose="02020603050405020304" pitchFamily="18" charset="0"/>
                        </a:rPr>
                        <a:t>VISION: </a:t>
                      </a:r>
                      <a:endParaRPr lang="en-US" sz="900">
                        <a:effectLst/>
                        <a:highlight>
                          <a:srgbClr val="02B68B"/>
                        </a:highlight>
                        <a:latin typeface="Calibri" panose="020F0502020204030204" pitchFamily="34" charset="0"/>
                        <a:ea typeface="Times New Roman" panose="02020603050405020304" pitchFamily="18" charset="0"/>
                        <a:cs typeface="Times New Roman" panose="02020603050405020304" pitchFamily="18" charset="0"/>
                      </a:endParaRPr>
                    </a:p>
                  </a:txBody>
                  <a:tcPr marL="55220" marR="55220" marT="0" marB="0" anchor="ctr">
                    <a:lnL w="12700" cap="flat" cmpd="sng" algn="ctr">
                      <a:solidFill>
                        <a:srgbClr val="383838"/>
                      </a:solidFill>
                      <a:prstDash val="solid"/>
                      <a:round/>
                      <a:headEnd type="none" w="med" len="med"/>
                      <a:tailEnd type="none" w="med" len="med"/>
                    </a:lnL>
                    <a:lnR w="12700" cap="flat" cmpd="sng" algn="ctr">
                      <a:solidFill>
                        <a:srgbClr val="383838"/>
                      </a:solidFill>
                      <a:prstDash val="solid"/>
                      <a:round/>
                      <a:headEnd type="none" w="med" len="med"/>
                      <a:tailEnd type="none" w="med" len="med"/>
                    </a:lnR>
                    <a:lnT w="12700" cap="flat" cmpd="sng" algn="ctr">
                      <a:solidFill>
                        <a:srgbClr val="383838"/>
                      </a:solidFill>
                      <a:prstDash val="solid"/>
                      <a:round/>
                      <a:headEnd type="none" w="med" len="med"/>
                      <a:tailEnd type="none" w="med" len="med"/>
                    </a:lnT>
                    <a:lnB w="12700" cap="flat" cmpd="sng" algn="ctr">
                      <a:solidFill>
                        <a:srgbClr val="383838"/>
                      </a:solidFill>
                      <a:prstDash val="solid"/>
                      <a:round/>
                      <a:headEnd type="none" w="med" len="med"/>
                      <a:tailEnd type="none" w="med" len="med"/>
                    </a:lnB>
                    <a:solidFill>
                      <a:srgbClr val="02B68B"/>
                    </a:solidFill>
                  </a:tcPr>
                </a:tc>
                <a:tc hMerge="1">
                  <a:txBody>
                    <a:bodyPr/>
                    <a:lstStyle/>
                    <a:p>
                      <a:endParaRPr lang="en-US"/>
                    </a:p>
                  </a:txBody>
                  <a:tcPr/>
                </a:tc>
                <a:extLst>
                  <a:ext uri="{0D108BD9-81ED-4DB2-BD59-A6C34878D82A}">
                    <a16:rowId xmlns:a16="http://schemas.microsoft.com/office/drawing/2014/main" val="2126447191"/>
                  </a:ext>
                </a:extLst>
              </a:tr>
              <a:tr h="406704">
                <a:tc gridSpan="2">
                  <a:txBody>
                    <a:bodyPr/>
                    <a:lstStyle/>
                    <a:p>
                      <a:pPr marL="0" marR="0" algn="l">
                        <a:spcBef>
                          <a:spcPts val="0"/>
                        </a:spcBef>
                        <a:spcAft>
                          <a:spcPts val="0"/>
                        </a:spcAft>
                      </a:pP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5220" marR="55220" marT="0" marB="0" anchor="ctr">
                    <a:lnL w="12700" cap="flat" cmpd="sng" algn="ctr">
                      <a:solidFill>
                        <a:srgbClr val="383838"/>
                      </a:solidFill>
                      <a:prstDash val="solid"/>
                      <a:round/>
                      <a:headEnd type="none" w="med" len="med"/>
                      <a:tailEnd type="none" w="med" len="med"/>
                    </a:lnL>
                    <a:lnR w="12700" cap="flat" cmpd="sng" algn="ctr">
                      <a:solidFill>
                        <a:srgbClr val="383838"/>
                      </a:solidFill>
                      <a:prstDash val="solid"/>
                      <a:round/>
                      <a:headEnd type="none" w="med" len="med"/>
                      <a:tailEnd type="none" w="med" len="med"/>
                    </a:lnR>
                    <a:lnT w="12700" cap="flat" cmpd="sng" algn="ctr">
                      <a:solidFill>
                        <a:srgbClr val="383838"/>
                      </a:solidFill>
                      <a:prstDash val="solid"/>
                      <a:round/>
                      <a:headEnd type="none" w="med" len="med"/>
                      <a:tailEnd type="none" w="med" len="med"/>
                    </a:lnT>
                    <a:lnB w="12700" cap="flat" cmpd="sng" algn="ctr">
                      <a:solidFill>
                        <a:srgbClr val="383838"/>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434468945"/>
                  </a:ext>
                </a:extLst>
              </a:tr>
              <a:tr h="256426">
                <a:tc>
                  <a:txBody>
                    <a:bodyPr/>
                    <a:lstStyle/>
                    <a:p>
                      <a:pPr marL="0" marR="0" algn="l">
                        <a:spcBef>
                          <a:spcPts val="0"/>
                        </a:spcBef>
                        <a:spcAft>
                          <a:spcPts val="0"/>
                        </a:spcAft>
                      </a:pPr>
                      <a:r>
                        <a:rPr lang="en-US" sz="1100" b="1" kern="1200">
                          <a:solidFill>
                            <a:srgbClr val="FFFFFF"/>
                          </a:solidFill>
                          <a:effectLst/>
                          <a:highlight>
                            <a:srgbClr val="02B68B"/>
                          </a:highlight>
                          <a:latin typeface="Calibri" panose="020F0502020204030204" pitchFamily="34" charset="0"/>
                          <a:ea typeface="Times New Roman" panose="02020603050405020304" pitchFamily="18" charset="0"/>
                          <a:cs typeface="Times New Roman" panose="02020603050405020304" pitchFamily="18" charset="0"/>
                        </a:rPr>
                        <a:t>IMPORTANCE:  </a:t>
                      </a:r>
                      <a:endParaRPr lang="en-US" sz="900">
                        <a:effectLst/>
                        <a:highlight>
                          <a:srgbClr val="02B68B"/>
                        </a:highlight>
                        <a:latin typeface="Calibri" panose="020F0502020204030204" pitchFamily="34" charset="0"/>
                        <a:ea typeface="Times New Roman" panose="02020603050405020304" pitchFamily="18" charset="0"/>
                        <a:cs typeface="Times New Roman" panose="02020603050405020304" pitchFamily="18" charset="0"/>
                      </a:endParaRPr>
                    </a:p>
                  </a:txBody>
                  <a:tcPr marL="55220" marR="55220" marT="0" marB="0" anchor="ctr">
                    <a:lnL w="12700" cap="flat" cmpd="sng" algn="ctr">
                      <a:solidFill>
                        <a:srgbClr val="383838"/>
                      </a:solidFill>
                      <a:prstDash val="solid"/>
                      <a:round/>
                      <a:headEnd type="none" w="med" len="med"/>
                      <a:tailEnd type="none" w="med" len="med"/>
                    </a:lnL>
                    <a:lnR w="12700" cap="flat" cmpd="sng" algn="ctr">
                      <a:solidFill>
                        <a:srgbClr val="383838"/>
                      </a:solidFill>
                      <a:prstDash val="solid"/>
                      <a:round/>
                      <a:headEnd type="none" w="med" len="med"/>
                      <a:tailEnd type="none" w="med" len="med"/>
                    </a:lnR>
                    <a:lnT w="12700" cap="flat" cmpd="sng" algn="ctr">
                      <a:solidFill>
                        <a:srgbClr val="383838"/>
                      </a:solidFill>
                      <a:prstDash val="solid"/>
                      <a:round/>
                      <a:headEnd type="none" w="med" len="med"/>
                      <a:tailEnd type="none" w="med" len="med"/>
                    </a:lnT>
                    <a:lnB w="12700" cap="flat" cmpd="sng" algn="ctr">
                      <a:solidFill>
                        <a:srgbClr val="383838"/>
                      </a:solidFill>
                      <a:prstDash val="solid"/>
                      <a:round/>
                      <a:headEnd type="none" w="med" len="med"/>
                      <a:tailEnd type="none" w="med" len="med"/>
                    </a:lnB>
                    <a:solidFill>
                      <a:srgbClr val="02B68B"/>
                    </a:solidFill>
                  </a:tcPr>
                </a:tc>
                <a:tc>
                  <a:txBody>
                    <a:bodyPr/>
                    <a:lstStyle/>
                    <a:p>
                      <a:pPr marL="0" marR="0" algn="l">
                        <a:spcBef>
                          <a:spcPts val="0"/>
                        </a:spcBef>
                        <a:spcAft>
                          <a:spcPts val="0"/>
                        </a:spcAft>
                      </a:pPr>
                      <a:r>
                        <a:rPr lang="en-US" sz="1100" b="1" kern="1200">
                          <a:solidFill>
                            <a:srgbClr val="FFFFFF"/>
                          </a:solidFill>
                          <a:effectLst/>
                          <a:highlight>
                            <a:srgbClr val="02B68B"/>
                          </a:highlight>
                          <a:latin typeface="Calibri" panose="020F0502020204030204" pitchFamily="34" charset="0"/>
                          <a:ea typeface="Times New Roman" panose="02020603050405020304" pitchFamily="18" charset="0"/>
                          <a:cs typeface="Times New Roman" panose="02020603050405020304" pitchFamily="18" charset="0"/>
                        </a:rPr>
                        <a:t>IMPACT:</a:t>
                      </a:r>
                      <a:endParaRPr lang="en-US" sz="900">
                        <a:effectLst/>
                        <a:highlight>
                          <a:srgbClr val="02B68B"/>
                        </a:highlight>
                        <a:latin typeface="Calibri" panose="020F0502020204030204" pitchFamily="34" charset="0"/>
                        <a:ea typeface="Times New Roman" panose="02020603050405020304" pitchFamily="18" charset="0"/>
                        <a:cs typeface="Times New Roman" panose="02020603050405020304" pitchFamily="18" charset="0"/>
                      </a:endParaRPr>
                    </a:p>
                  </a:txBody>
                  <a:tcPr marL="55220" marR="55220" marT="0" marB="0" anchor="ctr">
                    <a:lnL w="12700" cap="flat" cmpd="sng" algn="ctr">
                      <a:solidFill>
                        <a:srgbClr val="383838"/>
                      </a:solidFill>
                      <a:prstDash val="solid"/>
                      <a:round/>
                      <a:headEnd type="none" w="med" len="med"/>
                      <a:tailEnd type="none" w="med" len="med"/>
                    </a:lnL>
                    <a:lnR w="12700" cap="flat" cmpd="sng" algn="ctr">
                      <a:solidFill>
                        <a:srgbClr val="383838"/>
                      </a:solidFill>
                      <a:prstDash val="solid"/>
                      <a:round/>
                      <a:headEnd type="none" w="med" len="med"/>
                      <a:tailEnd type="none" w="med" len="med"/>
                    </a:lnR>
                    <a:lnT w="12700" cap="flat" cmpd="sng" algn="ctr">
                      <a:solidFill>
                        <a:srgbClr val="383838"/>
                      </a:solidFill>
                      <a:prstDash val="solid"/>
                      <a:round/>
                      <a:headEnd type="none" w="med" len="med"/>
                      <a:tailEnd type="none" w="med" len="med"/>
                    </a:lnT>
                    <a:lnB w="12700" cap="flat" cmpd="sng" algn="ctr">
                      <a:solidFill>
                        <a:srgbClr val="383838"/>
                      </a:solidFill>
                      <a:prstDash val="solid"/>
                      <a:round/>
                      <a:headEnd type="none" w="med" len="med"/>
                      <a:tailEnd type="none" w="med" len="med"/>
                    </a:lnB>
                    <a:solidFill>
                      <a:srgbClr val="02B68B"/>
                    </a:solidFill>
                  </a:tcPr>
                </a:tc>
                <a:extLst>
                  <a:ext uri="{0D108BD9-81ED-4DB2-BD59-A6C34878D82A}">
                    <a16:rowId xmlns:a16="http://schemas.microsoft.com/office/drawing/2014/main" val="1263584273"/>
                  </a:ext>
                </a:extLst>
              </a:tr>
              <a:tr h="793132">
                <a:tc>
                  <a:txBody>
                    <a:bodyPr/>
                    <a:lstStyle/>
                    <a:p>
                      <a:pPr marL="0" marR="0" algn="l">
                        <a:lnSpc>
                          <a:spcPct val="115000"/>
                        </a:lnSpc>
                        <a:spcBef>
                          <a:spcPts val="0"/>
                        </a:spcBef>
                        <a:spcAft>
                          <a:spcPts val="0"/>
                        </a:spcAft>
                      </a:pP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220" marR="55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83838"/>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15000"/>
                        </a:lnSpc>
                        <a:spcBef>
                          <a:spcPts val="0"/>
                        </a:spcBef>
                        <a:spcAft>
                          <a:spcPts val="0"/>
                        </a:spcAft>
                      </a:pP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220" marR="55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83838"/>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84140480"/>
                  </a:ext>
                </a:extLst>
              </a:tr>
              <a:tr h="256426">
                <a:tc>
                  <a:txBody>
                    <a:bodyPr/>
                    <a:lstStyle/>
                    <a:p>
                      <a:pPr marL="0" marR="0" algn="l">
                        <a:lnSpc>
                          <a:spcPct val="115000"/>
                        </a:lnSpc>
                        <a:spcBef>
                          <a:spcPts val="0"/>
                        </a:spcBef>
                        <a:spcAft>
                          <a:spcPts val="0"/>
                        </a:spcAft>
                      </a:pPr>
                      <a:r>
                        <a:rPr lang="en-US" sz="1100" b="1" kern="1200">
                          <a:solidFill>
                            <a:srgbClr val="FFFFFF"/>
                          </a:solidFill>
                          <a:effectLst/>
                          <a:highlight>
                            <a:srgbClr val="02B68B"/>
                          </a:highlight>
                          <a:latin typeface="Calibri" panose="020F0502020204030204" pitchFamily="34" charset="0"/>
                          <a:ea typeface="Times New Roman" panose="02020603050405020304" pitchFamily="18" charset="0"/>
                          <a:cs typeface="Times New Roman" panose="02020603050405020304" pitchFamily="18" charset="0"/>
                        </a:rPr>
                        <a:t>READINESS:</a:t>
                      </a:r>
                      <a:endParaRPr lang="en-US" sz="900">
                        <a:effectLst/>
                        <a:highlight>
                          <a:srgbClr val="02B68B"/>
                        </a:highlight>
                        <a:latin typeface="Calibri" panose="020F0502020204030204" pitchFamily="34" charset="0"/>
                        <a:ea typeface="Calibri" panose="020F0502020204030204" pitchFamily="34" charset="0"/>
                        <a:cs typeface="Times New Roman" panose="02020603050405020304" pitchFamily="18" charset="0"/>
                      </a:endParaRPr>
                    </a:p>
                  </a:txBody>
                  <a:tcPr marL="55220" marR="55220" marT="0" marB="0" anchor="ctr">
                    <a:lnL w="12700" cap="flat" cmpd="sng" algn="ctr">
                      <a:solidFill>
                        <a:srgbClr val="383838"/>
                      </a:solidFill>
                      <a:prstDash val="solid"/>
                      <a:round/>
                      <a:headEnd type="none" w="med" len="med"/>
                      <a:tailEnd type="none" w="med" len="med"/>
                    </a:lnL>
                    <a:lnR w="12700" cap="flat" cmpd="sng" algn="ctr">
                      <a:solidFill>
                        <a:srgbClr val="383838"/>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383838"/>
                      </a:solidFill>
                      <a:prstDash val="solid"/>
                      <a:round/>
                      <a:headEnd type="none" w="med" len="med"/>
                      <a:tailEnd type="none" w="med" len="med"/>
                    </a:lnB>
                    <a:solidFill>
                      <a:srgbClr val="02B68B"/>
                    </a:solidFill>
                  </a:tcPr>
                </a:tc>
                <a:tc>
                  <a:txBody>
                    <a:bodyPr/>
                    <a:lstStyle/>
                    <a:p>
                      <a:pPr marL="0" marR="0" algn="l">
                        <a:spcBef>
                          <a:spcPts val="0"/>
                        </a:spcBef>
                        <a:spcAft>
                          <a:spcPts val="0"/>
                        </a:spcAft>
                      </a:pPr>
                      <a:r>
                        <a:rPr lang="en-US" sz="1100" b="1" kern="1200">
                          <a:solidFill>
                            <a:srgbClr val="FFFFFF"/>
                          </a:solidFill>
                          <a:effectLst/>
                          <a:highlight>
                            <a:srgbClr val="02B68B"/>
                          </a:highlight>
                          <a:latin typeface="Calibri" panose="020F0502020204030204" pitchFamily="34" charset="0"/>
                          <a:ea typeface="Times New Roman" panose="02020603050405020304" pitchFamily="18" charset="0"/>
                          <a:cs typeface="Times New Roman" panose="02020603050405020304" pitchFamily="18" charset="0"/>
                        </a:rPr>
                        <a:t>CHALLENGES/CHANGE DECTRACTORS: </a:t>
                      </a:r>
                      <a:endParaRPr lang="en-US" sz="900">
                        <a:effectLst/>
                        <a:highlight>
                          <a:srgbClr val="02B68B"/>
                        </a:highlight>
                        <a:latin typeface="Calibri" panose="020F0502020204030204" pitchFamily="34" charset="0"/>
                        <a:ea typeface="Times New Roman" panose="02020603050405020304" pitchFamily="18" charset="0"/>
                        <a:cs typeface="Times New Roman" panose="02020603050405020304" pitchFamily="18" charset="0"/>
                      </a:endParaRPr>
                    </a:p>
                  </a:txBody>
                  <a:tcPr marL="55220" marR="55220" marT="0" marB="0" anchor="ctr">
                    <a:lnL w="12700" cap="flat" cmpd="sng" algn="ctr">
                      <a:solidFill>
                        <a:srgbClr val="383838"/>
                      </a:solidFill>
                      <a:prstDash val="solid"/>
                      <a:round/>
                      <a:headEnd type="none" w="med" len="med"/>
                      <a:tailEnd type="none" w="med" len="med"/>
                    </a:lnL>
                    <a:lnR w="12700" cap="flat" cmpd="sng" algn="ctr">
                      <a:solidFill>
                        <a:srgbClr val="383838"/>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383838"/>
                      </a:solidFill>
                      <a:prstDash val="solid"/>
                      <a:round/>
                      <a:headEnd type="none" w="med" len="med"/>
                      <a:tailEnd type="none" w="med" len="med"/>
                    </a:lnB>
                    <a:solidFill>
                      <a:srgbClr val="02B68B"/>
                    </a:solidFill>
                  </a:tcPr>
                </a:tc>
                <a:extLst>
                  <a:ext uri="{0D108BD9-81ED-4DB2-BD59-A6C34878D82A}">
                    <a16:rowId xmlns:a16="http://schemas.microsoft.com/office/drawing/2014/main" val="2774419939"/>
                  </a:ext>
                </a:extLst>
              </a:tr>
              <a:tr h="900474">
                <a:tc>
                  <a:txBody>
                    <a:bodyPr/>
                    <a:lstStyle/>
                    <a:p>
                      <a:pPr marL="0" marR="0" algn="l">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220" marR="55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83838"/>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15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220" marR="55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83838"/>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07847995"/>
                  </a:ext>
                </a:extLst>
              </a:tr>
              <a:tr h="218856">
                <a:tc>
                  <a:txBody>
                    <a:bodyPr/>
                    <a:lstStyle/>
                    <a:p>
                      <a:pPr marL="0" marR="0" algn="l">
                        <a:lnSpc>
                          <a:spcPct val="115000"/>
                        </a:lnSpc>
                        <a:spcBef>
                          <a:spcPts val="0"/>
                        </a:spcBef>
                        <a:spcAft>
                          <a:spcPts val="0"/>
                        </a:spcAft>
                      </a:pPr>
                      <a:r>
                        <a:rPr lang="en-US" sz="1100" b="1" kern="1200">
                          <a:solidFill>
                            <a:srgbClr val="FFFFFF"/>
                          </a:solidFill>
                          <a:effectLst/>
                          <a:highlight>
                            <a:srgbClr val="02B68B"/>
                          </a:highlight>
                          <a:latin typeface="Calibri" panose="020F0502020204030204" pitchFamily="34" charset="0"/>
                          <a:ea typeface="Times New Roman" panose="02020603050405020304" pitchFamily="18" charset="0"/>
                          <a:cs typeface="Times New Roman" panose="02020603050405020304" pitchFamily="18" charset="0"/>
                        </a:rPr>
                        <a:t>SUPPORT:  </a:t>
                      </a:r>
                      <a:endParaRPr lang="en-US" sz="900">
                        <a:effectLst/>
                        <a:highlight>
                          <a:srgbClr val="02B68B"/>
                        </a:highlight>
                        <a:latin typeface="Calibri" panose="020F0502020204030204" pitchFamily="34" charset="0"/>
                        <a:ea typeface="Calibri" panose="020F0502020204030204" pitchFamily="34" charset="0"/>
                        <a:cs typeface="Times New Roman" panose="02020603050405020304" pitchFamily="18" charset="0"/>
                      </a:endParaRPr>
                    </a:p>
                  </a:txBody>
                  <a:tcPr marL="55220" marR="55220" marT="0" marB="0" anchor="ctr">
                    <a:lnL w="12700" cap="flat" cmpd="sng" algn="ctr">
                      <a:solidFill>
                        <a:srgbClr val="383838"/>
                      </a:solidFill>
                      <a:prstDash val="solid"/>
                      <a:round/>
                      <a:headEnd type="none" w="med" len="med"/>
                      <a:tailEnd type="none" w="med" len="med"/>
                    </a:lnL>
                    <a:lnR w="12700" cap="flat" cmpd="sng" algn="ctr">
                      <a:solidFill>
                        <a:srgbClr val="383838"/>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383838"/>
                      </a:solidFill>
                      <a:prstDash val="solid"/>
                      <a:round/>
                      <a:headEnd type="none" w="med" len="med"/>
                      <a:tailEnd type="none" w="med" len="med"/>
                    </a:lnB>
                    <a:solidFill>
                      <a:srgbClr val="02B68B"/>
                    </a:solidFill>
                  </a:tcPr>
                </a:tc>
                <a:tc>
                  <a:txBody>
                    <a:bodyPr/>
                    <a:lstStyle/>
                    <a:p>
                      <a:pPr marL="0" marR="0" algn="l">
                        <a:lnSpc>
                          <a:spcPct val="115000"/>
                        </a:lnSpc>
                        <a:spcBef>
                          <a:spcPts val="0"/>
                        </a:spcBef>
                        <a:spcAft>
                          <a:spcPts val="0"/>
                        </a:spcAft>
                      </a:pPr>
                      <a:r>
                        <a:rPr lang="en-US" sz="1100" b="1" kern="1200">
                          <a:solidFill>
                            <a:srgbClr val="FFFFFF"/>
                          </a:solidFill>
                          <a:effectLst/>
                          <a:highlight>
                            <a:srgbClr val="02B68B"/>
                          </a:highlight>
                          <a:latin typeface="Calibri" panose="020F0502020204030204" pitchFamily="34" charset="0"/>
                          <a:ea typeface="Times New Roman" panose="02020603050405020304" pitchFamily="18" charset="0"/>
                          <a:cs typeface="Times New Roman" panose="02020603050405020304" pitchFamily="18" charset="0"/>
                        </a:rPr>
                        <a:t>KEEPING IT GOING: </a:t>
                      </a:r>
                      <a:endParaRPr lang="en-US" sz="900">
                        <a:effectLst/>
                        <a:highlight>
                          <a:srgbClr val="02B68B"/>
                        </a:highlight>
                        <a:latin typeface="Calibri" panose="020F0502020204030204" pitchFamily="34" charset="0"/>
                        <a:ea typeface="Calibri" panose="020F0502020204030204" pitchFamily="34" charset="0"/>
                        <a:cs typeface="Times New Roman" panose="02020603050405020304" pitchFamily="18" charset="0"/>
                      </a:endParaRPr>
                    </a:p>
                  </a:txBody>
                  <a:tcPr marL="55220" marR="55220" marT="0" marB="0" anchor="ctr">
                    <a:lnL w="12700" cap="flat" cmpd="sng" algn="ctr">
                      <a:solidFill>
                        <a:srgbClr val="383838"/>
                      </a:solidFill>
                      <a:prstDash val="solid"/>
                      <a:round/>
                      <a:headEnd type="none" w="med" len="med"/>
                      <a:tailEnd type="none" w="med" len="med"/>
                    </a:lnL>
                    <a:lnR w="12700" cap="flat" cmpd="sng" algn="ctr">
                      <a:solidFill>
                        <a:srgbClr val="383838"/>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383838"/>
                      </a:solidFill>
                      <a:prstDash val="solid"/>
                      <a:round/>
                      <a:headEnd type="none" w="med" len="med"/>
                      <a:tailEnd type="none" w="med" len="med"/>
                    </a:lnB>
                    <a:solidFill>
                      <a:srgbClr val="02B68B"/>
                    </a:solidFill>
                  </a:tcPr>
                </a:tc>
                <a:extLst>
                  <a:ext uri="{0D108BD9-81ED-4DB2-BD59-A6C34878D82A}">
                    <a16:rowId xmlns:a16="http://schemas.microsoft.com/office/drawing/2014/main" val="3773522338"/>
                  </a:ext>
                </a:extLst>
              </a:tr>
              <a:tr h="766297">
                <a:tc>
                  <a:txBody>
                    <a:bodyPr/>
                    <a:lstStyle/>
                    <a:p>
                      <a:pPr marL="0" marR="0" algn="l">
                        <a:lnSpc>
                          <a:spcPct val="115000"/>
                        </a:lnSpc>
                        <a:spcBef>
                          <a:spcPts val="0"/>
                        </a:spcBef>
                        <a:spcAft>
                          <a:spcPts val="0"/>
                        </a:spcAft>
                      </a:pP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220" marR="55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83838"/>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15000"/>
                        </a:lnSpc>
                        <a:spcBef>
                          <a:spcPts val="0"/>
                        </a:spcBef>
                        <a:spcAft>
                          <a:spcPts val="0"/>
                        </a:spcAft>
                      </a:pP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220" marR="55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83838"/>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80234117"/>
                  </a:ext>
                </a:extLst>
              </a:tr>
              <a:tr h="246288">
                <a:tc gridSpan="2">
                  <a:txBody>
                    <a:bodyPr/>
                    <a:lstStyle/>
                    <a:p>
                      <a:pPr marL="0" marR="0" algn="l">
                        <a:spcBef>
                          <a:spcPts val="0"/>
                        </a:spcBef>
                        <a:spcAft>
                          <a:spcPts val="0"/>
                        </a:spcAft>
                      </a:pPr>
                      <a:r>
                        <a:rPr lang="en-US" sz="1100" b="1" kern="1200">
                          <a:solidFill>
                            <a:srgbClr val="FFFFFF"/>
                          </a:solidFill>
                          <a:effectLst/>
                          <a:highlight>
                            <a:srgbClr val="02B68B"/>
                          </a:highlight>
                          <a:latin typeface="Calibri" panose="020F0502020204030204" pitchFamily="34" charset="0"/>
                          <a:ea typeface="Times New Roman" panose="02020603050405020304" pitchFamily="18" charset="0"/>
                          <a:cs typeface="Times New Roman" panose="02020603050405020304" pitchFamily="18" charset="0"/>
                        </a:rPr>
                        <a:t>PLAN:   NEXT STEPS/ACTION PLAN</a:t>
                      </a:r>
                      <a:endParaRPr lang="en-US" sz="900">
                        <a:effectLst/>
                        <a:highlight>
                          <a:srgbClr val="02B68B"/>
                        </a:highlight>
                        <a:latin typeface="Calibri" panose="020F0502020204030204" pitchFamily="34" charset="0"/>
                        <a:ea typeface="Times New Roman" panose="02020603050405020304" pitchFamily="18" charset="0"/>
                        <a:cs typeface="Times New Roman" panose="02020603050405020304" pitchFamily="18" charset="0"/>
                      </a:endParaRPr>
                    </a:p>
                  </a:txBody>
                  <a:tcPr marL="55220" marR="552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2B68B"/>
                    </a:solidFill>
                  </a:tcPr>
                </a:tc>
                <a:tc hMerge="1">
                  <a:txBody>
                    <a:bodyPr/>
                    <a:lstStyle/>
                    <a:p>
                      <a:endParaRPr lang="en-US"/>
                    </a:p>
                  </a:txBody>
                  <a:tcPr/>
                </a:tc>
                <a:extLst>
                  <a:ext uri="{0D108BD9-81ED-4DB2-BD59-A6C34878D82A}">
                    <a16:rowId xmlns:a16="http://schemas.microsoft.com/office/drawing/2014/main" val="3781977988"/>
                  </a:ext>
                </a:extLst>
              </a:tr>
              <a:tr h="1171153">
                <a:tc gridSpan="2">
                  <a:txBody>
                    <a:bodyPr/>
                    <a:lstStyle/>
                    <a:p>
                      <a:pPr marL="0" marR="0" algn="l">
                        <a:lnSpc>
                          <a:spcPct val="150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1.                                                                                                                                                                                    5.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50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2.                                                                                                                                                                                    6.</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50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3.                                                                                                                                                                                    7.</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50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4.                                                                                                                                                                                    8.</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220" marR="55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190537942"/>
                  </a:ext>
                </a:extLst>
              </a:tr>
            </a:tbl>
          </a:graphicData>
        </a:graphic>
      </p:graphicFrame>
      <p:pic>
        <p:nvPicPr>
          <p:cNvPr id="15" name="Graphic 1" descr="Eye with solid fill">
            <a:extLst>
              <a:ext uri="{FF2B5EF4-FFF2-40B4-BE49-F238E27FC236}">
                <a16:creationId xmlns:a16="http://schemas.microsoft.com/office/drawing/2014/main" id="{3AEEC933-E163-11AA-F322-F84D77AB0C2C}"/>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1485985" y="803729"/>
            <a:ext cx="276225" cy="276225"/>
          </a:xfrm>
          <a:prstGeom prst="rect">
            <a:avLst/>
          </a:prstGeom>
        </p:spPr>
      </p:pic>
      <p:pic>
        <p:nvPicPr>
          <p:cNvPr id="16" name="Graphic 6" descr="Priorities with solid fill">
            <a:extLst>
              <a:ext uri="{FF2B5EF4-FFF2-40B4-BE49-F238E27FC236}">
                <a16:creationId xmlns:a16="http://schemas.microsoft.com/office/drawing/2014/main" id="{8FB7045D-336E-2745-DC9E-1868E1DD320C}"/>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638800" y="1497012"/>
            <a:ext cx="231775" cy="233363"/>
          </a:xfrm>
          <a:prstGeom prst="rect">
            <a:avLst/>
          </a:prstGeom>
        </p:spPr>
      </p:pic>
      <p:pic>
        <p:nvPicPr>
          <p:cNvPr id="17" name="Graphic 12" descr="Target Audience outline">
            <a:extLst>
              <a:ext uri="{FF2B5EF4-FFF2-40B4-BE49-F238E27FC236}">
                <a16:creationId xmlns:a16="http://schemas.microsoft.com/office/drawing/2014/main" id="{CDD7CC86-CB02-C0E4-84DA-2549189E1C6F}"/>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1495510" y="1471996"/>
            <a:ext cx="257175" cy="300037"/>
          </a:xfrm>
          <a:prstGeom prst="rect">
            <a:avLst/>
          </a:prstGeom>
        </p:spPr>
      </p:pic>
      <p:pic>
        <p:nvPicPr>
          <p:cNvPr id="18" name="Graphic 4" descr="Checkbox Checked with solid fill">
            <a:extLst>
              <a:ext uri="{FF2B5EF4-FFF2-40B4-BE49-F238E27FC236}">
                <a16:creationId xmlns:a16="http://schemas.microsoft.com/office/drawing/2014/main" id="{671A8E22-AB30-93A9-7F6C-B68CADC6A8E2}"/>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5638800" y="2516187"/>
            <a:ext cx="323850" cy="323850"/>
          </a:xfrm>
          <a:prstGeom prst="rect">
            <a:avLst/>
          </a:prstGeom>
        </p:spPr>
      </p:pic>
      <p:pic>
        <p:nvPicPr>
          <p:cNvPr id="19" name="Graphic 16" descr="Radioactive with solid fill">
            <a:extLst>
              <a:ext uri="{FF2B5EF4-FFF2-40B4-BE49-F238E27FC236}">
                <a16:creationId xmlns:a16="http://schemas.microsoft.com/office/drawing/2014/main" id="{541681E1-A2BF-7CC6-4929-1182B1D8EE54}"/>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1514560" y="2561770"/>
            <a:ext cx="219075" cy="219075"/>
          </a:xfrm>
          <a:prstGeom prst="rect">
            <a:avLst/>
          </a:prstGeom>
        </p:spPr>
      </p:pic>
      <p:pic>
        <p:nvPicPr>
          <p:cNvPr id="20" name="Graphic 14" descr="Questions with solid fill">
            <a:extLst>
              <a:ext uri="{FF2B5EF4-FFF2-40B4-BE49-F238E27FC236}">
                <a16:creationId xmlns:a16="http://schemas.microsoft.com/office/drawing/2014/main" id="{7D2F4FBB-1297-0162-3671-BFEB72224A3B}"/>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5638800" y="3700462"/>
            <a:ext cx="228600" cy="228600"/>
          </a:xfrm>
          <a:prstGeom prst="rect">
            <a:avLst/>
          </a:prstGeom>
        </p:spPr>
      </p:pic>
      <p:pic>
        <p:nvPicPr>
          <p:cNvPr id="21" name="Graphic 3" descr="Fast Forward with solid fill">
            <a:extLst>
              <a:ext uri="{FF2B5EF4-FFF2-40B4-BE49-F238E27FC236}">
                <a16:creationId xmlns:a16="http://schemas.microsoft.com/office/drawing/2014/main" id="{73D5468C-1E71-E490-33CB-EAB9F81FC8A1}"/>
              </a:ext>
            </a:extLst>
          </p:cNvPr>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11505035" y="3677828"/>
            <a:ext cx="238125" cy="238125"/>
          </a:xfrm>
          <a:prstGeom prst="rect">
            <a:avLst/>
          </a:prstGeom>
        </p:spPr>
      </p:pic>
      <p:pic>
        <p:nvPicPr>
          <p:cNvPr id="2057" name="Picture 2">
            <a:extLst>
              <a:ext uri="{FF2B5EF4-FFF2-40B4-BE49-F238E27FC236}">
                <a16:creationId xmlns:a16="http://schemas.microsoft.com/office/drawing/2014/main" id="{F8172F99-83EA-3E7C-F1ED-614CB76C3F00}"/>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1524085" y="4675414"/>
            <a:ext cx="238125" cy="238125"/>
          </a:xfrm>
          <a:prstGeom prst="rect">
            <a:avLst/>
          </a:prstGeom>
          <a:noFill/>
        </p:spPr>
      </p:pic>
      <p:sp>
        <p:nvSpPr>
          <p:cNvPr id="22" name="Rectangle 21">
            <a:extLst>
              <a:ext uri="{FF2B5EF4-FFF2-40B4-BE49-F238E27FC236}">
                <a16:creationId xmlns:a16="http://schemas.microsoft.com/office/drawing/2014/main" id="{33367631-6F28-C307-2338-11C2BB481C26}"/>
              </a:ext>
            </a:extLst>
          </p:cNvPr>
          <p:cNvSpPr/>
          <p:nvPr/>
        </p:nvSpPr>
        <p:spPr>
          <a:xfrm>
            <a:off x="268832" y="2555875"/>
            <a:ext cx="5693818" cy="1121953"/>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075" name="Graphic 6" descr="Priorities with solid fill">
            <a:extLst>
              <a:ext uri="{FF2B5EF4-FFF2-40B4-BE49-F238E27FC236}">
                <a16:creationId xmlns:a16="http://schemas.microsoft.com/office/drawing/2014/main" id="{AFFB50F9-5EC9-A9B5-1BFE-6864D4D2F808}"/>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l="-5811" t="-9447" r="-6422" b="-10098"/>
          <a:stretch>
            <a:fillRect/>
          </a:stretch>
        </p:blipFill>
        <p:spPr bwMode="auto">
          <a:xfrm>
            <a:off x="4962525" y="31750"/>
            <a:ext cx="233363" cy="233363"/>
          </a:xfrm>
          <a:prstGeom prst="rect">
            <a:avLst/>
          </a:prstGeom>
          <a:noFill/>
          <a:extLst>
            <a:ext uri="{909E8E84-426E-40DD-AFC4-6F175D3DCCD1}">
              <a14:hiddenFill xmlns:a14="http://schemas.microsoft.com/office/drawing/2010/main">
                <a:solidFill>
                  <a:srgbClr val="FFFFFF"/>
                </a:solidFill>
              </a14:hiddenFill>
            </a:ext>
          </a:extLst>
        </p:spPr>
      </p:pic>
      <p:pic>
        <p:nvPicPr>
          <p:cNvPr id="3077" name="Graphic 4" descr="Checkbox Checked with solid fill">
            <a:extLst>
              <a:ext uri="{FF2B5EF4-FFF2-40B4-BE49-F238E27FC236}">
                <a16:creationId xmlns:a16="http://schemas.microsoft.com/office/drawing/2014/main" id="{712446A7-0EDF-3B6F-B935-687610CDA38B}"/>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l="-25595" t="-25595" r="-26190" b="-26190"/>
          <a:stretch>
            <a:fillRect/>
          </a:stretch>
        </p:blipFill>
        <p:spPr bwMode="auto">
          <a:xfrm>
            <a:off x="4959350" y="820738"/>
            <a:ext cx="323850" cy="323850"/>
          </a:xfrm>
          <a:prstGeom prst="rect">
            <a:avLst/>
          </a:prstGeom>
          <a:noFill/>
          <a:extLst>
            <a:ext uri="{909E8E84-426E-40DD-AFC4-6F175D3DCCD1}">
              <a14:hiddenFill xmlns:a14="http://schemas.microsoft.com/office/drawing/2010/main">
                <a:solidFill>
                  <a:srgbClr val="FFFFFF"/>
                </a:solidFill>
              </a14:hiddenFill>
            </a:ext>
          </a:extLst>
        </p:spPr>
      </p:pic>
      <p:sp>
        <p:nvSpPr>
          <p:cNvPr id="3" name="Speech Bubble: Rectangle 2">
            <a:extLst>
              <a:ext uri="{FF2B5EF4-FFF2-40B4-BE49-F238E27FC236}">
                <a16:creationId xmlns:a16="http://schemas.microsoft.com/office/drawing/2014/main" id="{9B741428-1383-841B-482E-4C2FBBD86ADA}"/>
              </a:ext>
            </a:extLst>
          </p:cNvPr>
          <p:cNvSpPr/>
          <p:nvPr/>
        </p:nvSpPr>
        <p:spPr>
          <a:xfrm>
            <a:off x="6586194" y="2082426"/>
            <a:ext cx="4533900" cy="2448299"/>
          </a:xfrm>
          <a:prstGeom prst="wedgeRectCallout">
            <a:avLst>
              <a:gd name="adj1" fmla="val -61480"/>
              <a:gd name="adj2" fmla="val -5310"/>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1">
            <a:schemeClr val="accent2"/>
          </a:lnRef>
          <a:fillRef idx="2">
            <a:schemeClr val="accent2"/>
          </a:fillRef>
          <a:effectRef idx="1">
            <a:schemeClr val="accent2"/>
          </a:effectRef>
          <a:fontRef idx="minor">
            <a:schemeClr val="dk1"/>
          </a:fontRef>
        </p:style>
        <p:txBody>
          <a:bodyPr anchor="ctr"/>
          <a:lstStyle/>
          <a:p>
            <a:pPr marL="285750" indent="-285750">
              <a:buFont typeface="Arial" panose="020B0604020202020204" pitchFamily="34" charset="0"/>
              <a:buChar char="•"/>
              <a:defRPr/>
            </a:pPr>
            <a:r>
              <a:rPr lang="en-US" sz="2000" b="1" dirty="0"/>
              <a:t>Is everyone ready to make this change?</a:t>
            </a:r>
          </a:p>
          <a:p>
            <a:pPr marL="285750" indent="-285750">
              <a:buFont typeface="Arial" panose="020B0604020202020204" pitchFamily="34" charset="0"/>
              <a:buChar char="•"/>
              <a:defRPr/>
            </a:pPr>
            <a:r>
              <a:rPr lang="en-US" sz="2000" b="1" dirty="0"/>
              <a:t>Have their needs been included (2SLBGTQI, Accessibility, Neurodiversity, ASL, translator, etc.)?</a:t>
            </a:r>
          </a:p>
          <a:p>
            <a:pPr marL="285750" indent="-285750">
              <a:buFont typeface="Arial" panose="020B0604020202020204" pitchFamily="34" charset="0"/>
              <a:buChar char="•"/>
              <a:defRPr/>
            </a:pPr>
            <a:r>
              <a:rPr lang="en-US" sz="2000" b="1" dirty="0"/>
              <a:t>What do they need to be ready to make this change</a:t>
            </a:r>
            <a:r>
              <a:rPr lang="en-US" sz="2000" dirty="0"/>
              <a:t>?</a:t>
            </a:r>
          </a:p>
        </p:txBody>
      </p:sp>
    </p:spTree>
    <p:extLst>
      <p:ext uri="{BB962C8B-B14F-4D97-AF65-F5344CB8AC3E}">
        <p14:creationId xmlns:p14="http://schemas.microsoft.com/office/powerpoint/2010/main" val="840947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66491DC4-3315-4576-B43E-7C03CAFBB538}"/>
              </a:ext>
            </a:extLst>
          </p:cNvPr>
          <p:cNvSpPr/>
          <p:nvPr/>
        </p:nvSpPr>
        <p:spPr>
          <a:xfrm>
            <a:off x="7308850" y="1090613"/>
            <a:ext cx="2700338" cy="5151437"/>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Rectangle 31">
            <a:extLst>
              <a:ext uri="{FF2B5EF4-FFF2-40B4-BE49-F238E27FC236}">
                <a16:creationId xmlns:a16="http://schemas.microsoft.com/office/drawing/2014/main" id="{235B50CD-D122-41FA-99FE-165CDC095179}"/>
              </a:ext>
            </a:extLst>
          </p:cNvPr>
          <p:cNvSpPr/>
          <p:nvPr/>
        </p:nvSpPr>
        <p:spPr>
          <a:xfrm>
            <a:off x="4589463" y="1081088"/>
            <a:ext cx="2700337" cy="5151437"/>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Rectangle 29">
            <a:extLst>
              <a:ext uri="{FF2B5EF4-FFF2-40B4-BE49-F238E27FC236}">
                <a16:creationId xmlns:a16="http://schemas.microsoft.com/office/drawing/2014/main" id="{113A5315-2FC3-489E-A54E-FABE0FE58323}"/>
              </a:ext>
            </a:extLst>
          </p:cNvPr>
          <p:cNvSpPr/>
          <p:nvPr/>
        </p:nvSpPr>
        <p:spPr>
          <a:xfrm>
            <a:off x="1871663" y="1096963"/>
            <a:ext cx="2700337" cy="5151437"/>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69637" name="Group 30">
            <a:extLst>
              <a:ext uri="{FF2B5EF4-FFF2-40B4-BE49-F238E27FC236}">
                <a16:creationId xmlns:a16="http://schemas.microsoft.com/office/drawing/2014/main" id="{AF861293-F39B-E0FC-3818-800F8E16DBD6}"/>
              </a:ext>
            </a:extLst>
          </p:cNvPr>
          <p:cNvGrpSpPr>
            <a:grpSpLocks/>
          </p:cNvGrpSpPr>
          <p:nvPr/>
        </p:nvGrpSpPr>
        <p:grpSpPr bwMode="auto">
          <a:xfrm>
            <a:off x="2235200" y="1066800"/>
            <a:ext cx="7416800" cy="4710113"/>
            <a:chOff x="611560" y="1581945"/>
            <a:chExt cx="5756399" cy="3654752"/>
          </a:xfrm>
        </p:grpSpPr>
        <p:cxnSp>
          <p:nvCxnSpPr>
            <p:cNvPr id="6" name="Straight Arrow Connector 5">
              <a:extLst>
                <a:ext uri="{FF2B5EF4-FFF2-40B4-BE49-F238E27FC236}">
                  <a16:creationId xmlns:a16="http://schemas.microsoft.com/office/drawing/2014/main" id="{8A2051C0-472B-46CB-96D8-7E47D21A8C2B}"/>
                </a:ext>
              </a:extLst>
            </p:cNvPr>
            <p:cNvCxnSpPr>
              <a:cxnSpLocks/>
            </p:cNvCxnSpPr>
            <p:nvPr/>
          </p:nvCxnSpPr>
          <p:spPr>
            <a:xfrm flipV="1">
              <a:off x="611560" y="1581945"/>
              <a:ext cx="0" cy="3654752"/>
            </a:xfrm>
            <a:prstGeom prst="straightConnector1">
              <a:avLst/>
            </a:prstGeom>
            <a:ln w="1905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57690273-A083-4592-869F-6D7148895E86}"/>
                </a:ext>
              </a:extLst>
            </p:cNvPr>
            <p:cNvCxnSpPr/>
            <p:nvPr/>
          </p:nvCxnSpPr>
          <p:spPr>
            <a:xfrm>
              <a:off x="611560" y="5236697"/>
              <a:ext cx="5078741" cy="0"/>
            </a:xfrm>
            <a:prstGeom prst="straightConnector1">
              <a:avLst/>
            </a:prstGeom>
            <a:ln w="1905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Freeform: Shape 7">
              <a:extLst>
                <a:ext uri="{FF2B5EF4-FFF2-40B4-BE49-F238E27FC236}">
                  <a16:creationId xmlns:a16="http://schemas.microsoft.com/office/drawing/2014/main" id="{C7CB6091-62AE-4EA1-9B21-F15C1BE51E51}"/>
                </a:ext>
              </a:extLst>
            </p:cNvPr>
            <p:cNvSpPr/>
            <p:nvPr/>
          </p:nvSpPr>
          <p:spPr>
            <a:xfrm>
              <a:off x="686719" y="2593253"/>
              <a:ext cx="4642575" cy="2382302"/>
            </a:xfrm>
            <a:custGeom>
              <a:avLst/>
              <a:gdLst>
                <a:gd name="connsiteX0" fmla="*/ 0 w 5397500"/>
                <a:gd name="connsiteY0" fmla="*/ 863600 h 2769301"/>
                <a:gd name="connsiteX1" fmla="*/ 812800 w 5397500"/>
                <a:gd name="connsiteY1" fmla="*/ 406400 h 2769301"/>
                <a:gd name="connsiteX2" fmla="*/ 2730500 w 5397500"/>
                <a:gd name="connsiteY2" fmla="*/ 2768600 h 2769301"/>
                <a:gd name="connsiteX3" fmla="*/ 4406900 w 5397500"/>
                <a:gd name="connsiteY3" fmla="*/ 647700 h 2769301"/>
                <a:gd name="connsiteX4" fmla="*/ 5397500 w 5397500"/>
                <a:gd name="connsiteY4" fmla="*/ 0 h 27693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7500" h="2769301">
                  <a:moveTo>
                    <a:pt x="0" y="863600"/>
                  </a:moveTo>
                  <a:cubicBezTo>
                    <a:pt x="178858" y="476250"/>
                    <a:pt x="357717" y="88900"/>
                    <a:pt x="812800" y="406400"/>
                  </a:cubicBezTo>
                  <a:cubicBezTo>
                    <a:pt x="1267883" y="723900"/>
                    <a:pt x="2131483" y="2728383"/>
                    <a:pt x="2730500" y="2768600"/>
                  </a:cubicBezTo>
                  <a:cubicBezTo>
                    <a:pt x="3329517" y="2808817"/>
                    <a:pt x="3962400" y="1109133"/>
                    <a:pt x="4406900" y="647700"/>
                  </a:cubicBezTo>
                  <a:cubicBezTo>
                    <a:pt x="4851400" y="186267"/>
                    <a:pt x="5124450" y="93133"/>
                    <a:pt x="5397500" y="0"/>
                  </a:cubicBezTo>
                </a:path>
              </a:pathLst>
            </a:custGeom>
            <a:noFill/>
            <a:ln>
              <a:solidFill>
                <a:schemeClr val="bg2">
                  <a:lumMod val="75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2000">
                <a:solidFill>
                  <a:prstClr val="black"/>
                </a:solidFill>
                <a:latin typeface="Arial"/>
              </a:endParaRPr>
            </a:p>
          </p:txBody>
        </p:sp>
        <p:sp>
          <p:nvSpPr>
            <p:cNvPr id="9" name="Oval 8">
              <a:extLst>
                <a:ext uri="{FF2B5EF4-FFF2-40B4-BE49-F238E27FC236}">
                  <a16:creationId xmlns:a16="http://schemas.microsoft.com/office/drawing/2014/main" id="{040A4A25-29CB-4A1A-840B-FEF620635852}"/>
                </a:ext>
              </a:extLst>
            </p:cNvPr>
            <p:cNvSpPr/>
            <p:nvPr/>
          </p:nvSpPr>
          <p:spPr>
            <a:xfrm>
              <a:off x="907265" y="2551372"/>
              <a:ext cx="417684" cy="4175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000">
                <a:solidFill>
                  <a:prstClr val="black"/>
                </a:solidFill>
                <a:latin typeface="Arial"/>
              </a:endParaRPr>
            </a:p>
          </p:txBody>
        </p:sp>
        <p:sp>
          <p:nvSpPr>
            <p:cNvPr id="10" name="Oval 9">
              <a:extLst>
                <a:ext uri="{FF2B5EF4-FFF2-40B4-BE49-F238E27FC236}">
                  <a16:creationId xmlns:a16="http://schemas.microsoft.com/office/drawing/2014/main" id="{FBE561AA-9275-4203-89B9-40CA3D8DB498}"/>
                </a:ext>
              </a:extLst>
            </p:cNvPr>
            <p:cNvSpPr/>
            <p:nvPr/>
          </p:nvSpPr>
          <p:spPr>
            <a:xfrm>
              <a:off x="1629280" y="3433341"/>
              <a:ext cx="416452" cy="4175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anchor="ctr"/>
            <a:lstStyle/>
            <a:p>
              <a:pPr algn="ctr" eaLnBrk="1" fontAlgn="auto" hangingPunct="1">
                <a:spcBef>
                  <a:spcPts val="0"/>
                </a:spcBef>
                <a:spcAft>
                  <a:spcPts val="0"/>
                </a:spcAft>
                <a:defRPr/>
              </a:pPr>
              <a:endParaRPr lang="en-GB" sz="1000">
                <a:solidFill>
                  <a:prstClr val="black"/>
                </a:solidFill>
                <a:latin typeface="Arial"/>
              </a:endParaRPr>
            </a:p>
          </p:txBody>
        </p:sp>
        <p:sp>
          <p:nvSpPr>
            <p:cNvPr id="11" name="Oval 10">
              <a:extLst>
                <a:ext uri="{FF2B5EF4-FFF2-40B4-BE49-F238E27FC236}">
                  <a16:creationId xmlns:a16="http://schemas.microsoft.com/office/drawing/2014/main" id="{58DC71B0-2E9D-4F56-A1D5-E89E4D009DBB}"/>
                </a:ext>
              </a:extLst>
            </p:cNvPr>
            <p:cNvSpPr/>
            <p:nvPr/>
          </p:nvSpPr>
          <p:spPr>
            <a:xfrm>
              <a:off x="2649463" y="4740281"/>
              <a:ext cx="417684" cy="417581"/>
            </a:xfrm>
            <a:prstGeom prst="ellipse">
              <a:avLst/>
            </a:prstGeom>
            <a:solidFill>
              <a:srgbClr val="2FB3B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000">
                <a:solidFill>
                  <a:prstClr val="black"/>
                </a:solidFill>
                <a:latin typeface="Arial"/>
              </a:endParaRPr>
            </a:p>
          </p:txBody>
        </p:sp>
        <p:sp>
          <p:nvSpPr>
            <p:cNvPr id="12" name="Oval 11">
              <a:extLst>
                <a:ext uri="{FF2B5EF4-FFF2-40B4-BE49-F238E27FC236}">
                  <a16:creationId xmlns:a16="http://schemas.microsoft.com/office/drawing/2014/main" id="{FD95527E-47DA-453B-A646-19497ABA9558}"/>
                </a:ext>
              </a:extLst>
            </p:cNvPr>
            <p:cNvSpPr/>
            <p:nvPr/>
          </p:nvSpPr>
          <p:spPr>
            <a:xfrm>
              <a:off x="3454029" y="4169958"/>
              <a:ext cx="417684" cy="4175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000">
                <a:solidFill>
                  <a:prstClr val="black"/>
                </a:solidFill>
                <a:latin typeface="Arial"/>
              </a:endParaRPr>
            </a:p>
          </p:txBody>
        </p:sp>
        <p:sp>
          <p:nvSpPr>
            <p:cNvPr id="13" name="Oval 12">
              <a:extLst>
                <a:ext uri="{FF2B5EF4-FFF2-40B4-BE49-F238E27FC236}">
                  <a16:creationId xmlns:a16="http://schemas.microsoft.com/office/drawing/2014/main" id="{FC811A99-2F85-4FA1-BD02-8EDE528340F6}"/>
                </a:ext>
              </a:extLst>
            </p:cNvPr>
            <p:cNvSpPr/>
            <p:nvPr/>
          </p:nvSpPr>
          <p:spPr>
            <a:xfrm>
              <a:off x="4140311" y="3019456"/>
              <a:ext cx="416452" cy="417580"/>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anchor="ctr"/>
            <a:lstStyle/>
            <a:p>
              <a:pPr algn="ctr" eaLnBrk="1" fontAlgn="auto" hangingPunct="1">
                <a:spcBef>
                  <a:spcPts val="0"/>
                </a:spcBef>
                <a:spcAft>
                  <a:spcPts val="0"/>
                </a:spcAft>
                <a:defRPr/>
              </a:pPr>
              <a:endParaRPr lang="en-GB" sz="1000">
                <a:solidFill>
                  <a:prstClr val="black"/>
                </a:solidFill>
                <a:latin typeface="Arial"/>
              </a:endParaRPr>
            </a:p>
          </p:txBody>
        </p:sp>
        <p:sp>
          <p:nvSpPr>
            <p:cNvPr id="69654" name="TextBox 13">
              <a:extLst>
                <a:ext uri="{FF2B5EF4-FFF2-40B4-BE49-F238E27FC236}">
                  <a16:creationId xmlns:a16="http://schemas.microsoft.com/office/drawing/2014/main" id="{A9EB8B29-A160-1DE2-C8D9-1082958D5472}"/>
                </a:ext>
              </a:extLst>
            </p:cNvPr>
            <p:cNvSpPr txBox="1">
              <a:spLocks noChangeArrowheads="1"/>
            </p:cNvSpPr>
            <p:nvPr/>
          </p:nvSpPr>
          <p:spPr bwMode="auto">
            <a:xfrm>
              <a:off x="1362607" y="2179134"/>
              <a:ext cx="1458936" cy="573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GB" altLang="en-US" sz="1400">
                  <a:solidFill>
                    <a:srgbClr val="000000"/>
                  </a:solidFill>
                  <a:latin typeface="Segoe UI Light" panose="020B0502040204020203" pitchFamily="34" charset="0"/>
                  <a:cs typeface="Segoe UI Light" panose="020B0502040204020203" pitchFamily="34" charset="0"/>
                </a:rPr>
                <a:t>We like the old system we don’t want to change</a:t>
              </a:r>
            </a:p>
          </p:txBody>
        </p:sp>
        <p:sp>
          <p:nvSpPr>
            <p:cNvPr id="69655" name="TextBox 14">
              <a:extLst>
                <a:ext uri="{FF2B5EF4-FFF2-40B4-BE49-F238E27FC236}">
                  <a16:creationId xmlns:a16="http://schemas.microsoft.com/office/drawing/2014/main" id="{7CFBBA49-8827-2488-C770-01751D1F0C3C}"/>
                </a:ext>
              </a:extLst>
            </p:cNvPr>
            <p:cNvSpPr txBox="1">
              <a:spLocks noChangeArrowheads="1"/>
            </p:cNvSpPr>
            <p:nvPr/>
          </p:nvSpPr>
          <p:spPr bwMode="auto">
            <a:xfrm>
              <a:off x="1021194" y="1947619"/>
              <a:ext cx="1394149" cy="238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GB" altLang="en-US" sz="1400" b="1">
                  <a:solidFill>
                    <a:srgbClr val="000000"/>
                  </a:solidFill>
                  <a:latin typeface="Segoe UI Semibold" panose="020B0702040204020203" pitchFamily="34" charset="0"/>
                  <a:cs typeface="Segoe UI Semibold" panose="020B0702040204020203" pitchFamily="34" charset="0"/>
                </a:rPr>
                <a:t>IT’s NEW</a:t>
              </a:r>
            </a:p>
          </p:txBody>
        </p:sp>
        <p:sp>
          <p:nvSpPr>
            <p:cNvPr id="69656" name="TextBox 15">
              <a:extLst>
                <a:ext uri="{FF2B5EF4-FFF2-40B4-BE49-F238E27FC236}">
                  <a16:creationId xmlns:a16="http://schemas.microsoft.com/office/drawing/2014/main" id="{7BFFA354-EA47-6578-76E9-C0C37F133519}"/>
                </a:ext>
              </a:extLst>
            </p:cNvPr>
            <p:cNvSpPr txBox="1">
              <a:spLocks noChangeArrowheads="1"/>
            </p:cNvSpPr>
            <p:nvPr/>
          </p:nvSpPr>
          <p:spPr bwMode="auto">
            <a:xfrm>
              <a:off x="2084088" y="3281951"/>
              <a:ext cx="1226631" cy="740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GB" altLang="en-US" sz="1400">
                  <a:solidFill>
                    <a:srgbClr val="000000"/>
                  </a:solidFill>
                  <a:latin typeface="Segoe UI Light" panose="020B0502040204020203" pitchFamily="34" charset="0"/>
                  <a:cs typeface="Segoe UI Light" panose="020B0502040204020203" pitchFamily="34" charset="0"/>
                </a:rPr>
                <a:t>Lack of training and practice makes it difficult to do job</a:t>
              </a:r>
            </a:p>
          </p:txBody>
        </p:sp>
        <p:sp>
          <p:nvSpPr>
            <p:cNvPr id="69657" name="TextBox 16">
              <a:extLst>
                <a:ext uri="{FF2B5EF4-FFF2-40B4-BE49-F238E27FC236}">
                  <a16:creationId xmlns:a16="http://schemas.microsoft.com/office/drawing/2014/main" id="{6BA8935D-3931-ED48-E158-E65C7D06C0D2}"/>
                </a:ext>
              </a:extLst>
            </p:cNvPr>
            <p:cNvSpPr txBox="1">
              <a:spLocks noChangeArrowheads="1"/>
            </p:cNvSpPr>
            <p:nvPr/>
          </p:nvSpPr>
          <p:spPr bwMode="auto">
            <a:xfrm>
              <a:off x="1592053" y="3065460"/>
              <a:ext cx="1394149" cy="238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GB" altLang="en-US" sz="1400" b="1">
                  <a:solidFill>
                    <a:srgbClr val="000000"/>
                  </a:solidFill>
                  <a:latin typeface="Segoe UI Semibold" panose="020B0702040204020203" pitchFamily="34" charset="0"/>
                  <a:cs typeface="Segoe UI Semibold" panose="020B0702040204020203" pitchFamily="34" charset="0"/>
                </a:rPr>
                <a:t>FRUSTRATION</a:t>
              </a:r>
            </a:p>
          </p:txBody>
        </p:sp>
        <p:sp>
          <p:nvSpPr>
            <p:cNvPr id="69658" name="TextBox 17">
              <a:extLst>
                <a:ext uri="{FF2B5EF4-FFF2-40B4-BE49-F238E27FC236}">
                  <a16:creationId xmlns:a16="http://schemas.microsoft.com/office/drawing/2014/main" id="{AF3389C5-B89E-B9BF-6BD5-2B43DD4CB1D4}"/>
                </a:ext>
              </a:extLst>
            </p:cNvPr>
            <p:cNvSpPr txBox="1">
              <a:spLocks noChangeArrowheads="1"/>
            </p:cNvSpPr>
            <p:nvPr/>
          </p:nvSpPr>
          <p:spPr bwMode="auto">
            <a:xfrm>
              <a:off x="3015746" y="4730885"/>
              <a:ext cx="1759317" cy="406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GB" altLang="en-US" sz="1400">
                  <a:solidFill>
                    <a:srgbClr val="000000"/>
                  </a:solidFill>
                  <a:latin typeface="Segoe UI Light" panose="020B0502040204020203" pitchFamily="34" charset="0"/>
                  <a:cs typeface="Segoe UI Light" panose="020B0502040204020203" pitchFamily="34" charset="0"/>
                </a:rPr>
                <a:t>Low morale. Apathy. Quick to discount suggestions</a:t>
              </a:r>
            </a:p>
          </p:txBody>
        </p:sp>
        <p:sp>
          <p:nvSpPr>
            <p:cNvPr id="69659" name="TextBox 18">
              <a:extLst>
                <a:ext uri="{FF2B5EF4-FFF2-40B4-BE49-F238E27FC236}">
                  <a16:creationId xmlns:a16="http://schemas.microsoft.com/office/drawing/2014/main" id="{080F5A0F-3915-E40A-C619-35196C3453D9}"/>
                </a:ext>
              </a:extLst>
            </p:cNvPr>
            <p:cNvSpPr txBox="1">
              <a:spLocks noChangeArrowheads="1"/>
            </p:cNvSpPr>
            <p:nvPr/>
          </p:nvSpPr>
          <p:spPr bwMode="auto">
            <a:xfrm>
              <a:off x="2299866" y="4523961"/>
              <a:ext cx="1394149" cy="238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GB" altLang="en-US" sz="1400" b="1">
                  <a:solidFill>
                    <a:srgbClr val="000000"/>
                  </a:solidFill>
                  <a:latin typeface="Segoe UI Semibold" panose="020B0702040204020203" pitchFamily="34" charset="0"/>
                  <a:cs typeface="Segoe UI Semibold" panose="020B0702040204020203" pitchFamily="34" charset="0"/>
                </a:rPr>
                <a:t>DEPRESSION</a:t>
              </a:r>
            </a:p>
          </p:txBody>
        </p:sp>
        <p:sp>
          <p:nvSpPr>
            <p:cNvPr id="69660" name="TextBox 19">
              <a:extLst>
                <a:ext uri="{FF2B5EF4-FFF2-40B4-BE49-F238E27FC236}">
                  <a16:creationId xmlns:a16="http://schemas.microsoft.com/office/drawing/2014/main" id="{4379E5FE-B52E-FB32-C185-F92F644E71F5}"/>
                </a:ext>
              </a:extLst>
            </p:cNvPr>
            <p:cNvSpPr txBox="1">
              <a:spLocks noChangeArrowheads="1"/>
            </p:cNvSpPr>
            <p:nvPr/>
          </p:nvSpPr>
          <p:spPr bwMode="auto">
            <a:xfrm>
              <a:off x="3856607" y="4159239"/>
              <a:ext cx="1894088" cy="406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GB" altLang="en-US" sz="1400">
                  <a:solidFill>
                    <a:srgbClr val="000000"/>
                  </a:solidFill>
                  <a:latin typeface="Segoe UI Light" panose="020B0502040204020203" pitchFamily="34" charset="0"/>
                  <a:cs typeface="Segoe UI Light" panose="020B0502040204020203" pitchFamily="34" charset="0"/>
                </a:rPr>
                <a:t>What is the potential? How can I get this to work for me?</a:t>
              </a:r>
            </a:p>
          </p:txBody>
        </p:sp>
        <p:sp>
          <p:nvSpPr>
            <p:cNvPr id="69661" name="TextBox 20">
              <a:extLst>
                <a:ext uri="{FF2B5EF4-FFF2-40B4-BE49-F238E27FC236}">
                  <a16:creationId xmlns:a16="http://schemas.microsoft.com/office/drawing/2014/main" id="{F11039F0-AB73-FCC1-EF28-AB0446625247}"/>
                </a:ext>
              </a:extLst>
            </p:cNvPr>
            <p:cNvSpPr txBox="1">
              <a:spLocks noChangeArrowheads="1"/>
            </p:cNvSpPr>
            <p:nvPr/>
          </p:nvSpPr>
          <p:spPr bwMode="auto">
            <a:xfrm>
              <a:off x="3580005" y="3941943"/>
              <a:ext cx="1394149" cy="238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GB" altLang="en-US" sz="1400" b="1">
                  <a:solidFill>
                    <a:srgbClr val="000000"/>
                  </a:solidFill>
                  <a:latin typeface="Segoe UI Semibold" panose="020B0702040204020203" pitchFamily="34" charset="0"/>
                  <a:cs typeface="Segoe UI Semibold" panose="020B0702040204020203" pitchFamily="34" charset="0"/>
                </a:rPr>
                <a:t>EXPERIMENT</a:t>
              </a:r>
            </a:p>
          </p:txBody>
        </p:sp>
        <p:sp>
          <p:nvSpPr>
            <p:cNvPr id="69662" name="TextBox 21">
              <a:extLst>
                <a:ext uri="{FF2B5EF4-FFF2-40B4-BE49-F238E27FC236}">
                  <a16:creationId xmlns:a16="http://schemas.microsoft.com/office/drawing/2014/main" id="{07015BFC-640B-5C23-980A-DDCB0F863129}"/>
                </a:ext>
              </a:extLst>
            </p:cNvPr>
            <p:cNvSpPr txBox="1">
              <a:spLocks noChangeArrowheads="1"/>
            </p:cNvSpPr>
            <p:nvPr/>
          </p:nvSpPr>
          <p:spPr bwMode="auto">
            <a:xfrm>
              <a:off x="4473871" y="3406122"/>
              <a:ext cx="1894088" cy="406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GB" altLang="en-US" sz="1400">
                  <a:solidFill>
                    <a:srgbClr val="000000"/>
                  </a:solidFill>
                  <a:latin typeface="Segoe UI Light" panose="020B0502040204020203" pitchFamily="34" charset="0"/>
                  <a:cs typeface="Segoe UI Light" panose="020B0502040204020203" pitchFamily="34" charset="0"/>
                </a:rPr>
                <a:t>Deciding to accept the system and become positive.</a:t>
              </a:r>
            </a:p>
          </p:txBody>
        </p:sp>
        <p:sp>
          <p:nvSpPr>
            <p:cNvPr id="69663" name="TextBox 22">
              <a:extLst>
                <a:ext uri="{FF2B5EF4-FFF2-40B4-BE49-F238E27FC236}">
                  <a16:creationId xmlns:a16="http://schemas.microsoft.com/office/drawing/2014/main" id="{72A3064C-20A3-157A-AF50-8EC1A85C8012}"/>
                </a:ext>
              </a:extLst>
            </p:cNvPr>
            <p:cNvSpPr txBox="1">
              <a:spLocks noChangeArrowheads="1"/>
            </p:cNvSpPr>
            <p:nvPr/>
          </p:nvSpPr>
          <p:spPr bwMode="auto">
            <a:xfrm>
              <a:off x="4231496" y="3210830"/>
              <a:ext cx="1394149" cy="238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GB" altLang="en-US" sz="1400" b="1">
                  <a:solidFill>
                    <a:srgbClr val="000000"/>
                  </a:solidFill>
                  <a:latin typeface="Segoe UI Semibold" panose="020B0702040204020203" pitchFamily="34" charset="0"/>
                  <a:cs typeface="Segoe UI Semibold" panose="020B0702040204020203" pitchFamily="34" charset="0"/>
                </a:rPr>
                <a:t>DECISION</a:t>
              </a:r>
            </a:p>
          </p:txBody>
        </p:sp>
        <p:sp>
          <p:nvSpPr>
            <p:cNvPr id="69664" name="TextBox 23">
              <a:extLst>
                <a:ext uri="{FF2B5EF4-FFF2-40B4-BE49-F238E27FC236}">
                  <a16:creationId xmlns:a16="http://schemas.microsoft.com/office/drawing/2014/main" id="{01289367-B834-2B7D-4472-FB4F48A87923}"/>
                </a:ext>
              </a:extLst>
            </p:cNvPr>
            <p:cNvSpPr txBox="1">
              <a:spLocks noChangeArrowheads="1"/>
            </p:cNvSpPr>
            <p:nvPr/>
          </p:nvSpPr>
          <p:spPr bwMode="auto">
            <a:xfrm>
              <a:off x="4692573" y="1795117"/>
              <a:ext cx="1394149" cy="238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GB" altLang="en-US" sz="1400" b="1">
                  <a:solidFill>
                    <a:srgbClr val="000000"/>
                  </a:solidFill>
                  <a:latin typeface="Segoe UI Semibold" panose="020B0702040204020203" pitchFamily="34" charset="0"/>
                  <a:cs typeface="Segoe UI Semibold" panose="020B0702040204020203" pitchFamily="34" charset="0"/>
                </a:rPr>
                <a:t>SUCCESS</a:t>
              </a:r>
            </a:p>
          </p:txBody>
        </p:sp>
        <p:sp>
          <p:nvSpPr>
            <p:cNvPr id="69665" name="TextBox 24">
              <a:extLst>
                <a:ext uri="{FF2B5EF4-FFF2-40B4-BE49-F238E27FC236}">
                  <a16:creationId xmlns:a16="http://schemas.microsoft.com/office/drawing/2014/main" id="{F50568A6-0A84-2A77-F303-B68CAA3DC484}"/>
                </a:ext>
              </a:extLst>
            </p:cNvPr>
            <p:cNvSpPr txBox="1">
              <a:spLocks noChangeArrowheads="1"/>
            </p:cNvSpPr>
            <p:nvPr/>
          </p:nvSpPr>
          <p:spPr bwMode="auto">
            <a:xfrm>
              <a:off x="4813830" y="1946572"/>
              <a:ext cx="1554129" cy="573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GB" altLang="en-US" sz="1400">
                  <a:solidFill>
                    <a:srgbClr val="000000"/>
                  </a:solidFill>
                  <a:latin typeface="Segoe UI Light" panose="020B0502040204020203" pitchFamily="34" charset="0"/>
                  <a:cs typeface="Segoe UI Light" panose="020B0502040204020203" pitchFamily="34" charset="0"/>
                </a:rPr>
                <a:t>Change integration. Happier working outlook.</a:t>
              </a:r>
            </a:p>
          </p:txBody>
        </p:sp>
      </p:grpSp>
      <p:sp>
        <p:nvSpPr>
          <p:cNvPr id="69638" name="TextBox 42">
            <a:extLst>
              <a:ext uri="{FF2B5EF4-FFF2-40B4-BE49-F238E27FC236}">
                <a16:creationId xmlns:a16="http://schemas.microsoft.com/office/drawing/2014/main" id="{7D4EDDEA-538C-A399-ADA0-3BCF2AC047FC}"/>
              </a:ext>
            </a:extLst>
          </p:cNvPr>
          <p:cNvSpPr txBox="1">
            <a:spLocks noChangeArrowheads="1"/>
          </p:cNvSpPr>
          <p:nvPr/>
        </p:nvSpPr>
        <p:spPr bwMode="auto">
          <a:xfrm>
            <a:off x="7924800" y="6534150"/>
            <a:ext cx="45005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GB" altLang="en-US" sz="1400">
                <a:solidFill>
                  <a:schemeClr val="bg1"/>
                </a:solidFill>
                <a:latin typeface="Segoe UI Light" panose="020B0502040204020203" pitchFamily="34" charset="0"/>
                <a:cs typeface="Segoe UI Light" panose="020B0502040204020203" pitchFamily="34" charset="0"/>
              </a:rPr>
              <a:t>Kubler-Ross Change Curve &amp; Bridges Transition Theory</a:t>
            </a:r>
          </a:p>
        </p:txBody>
      </p:sp>
      <p:sp>
        <p:nvSpPr>
          <p:cNvPr id="69639" name="TextBox 33">
            <a:extLst>
              <a:ext uri="{FF2B5EF4-FFF2-40B4-BE49-F238E27FC236}">
                <a16:creationId xmlns:a16="http://schemas.microsoft.com/office/drawing/2014/main" id="{641F25C2-6E5F-761F-E150-58A92943D1CA}"/>
              </a:ext>
            </a:extLst>
          </p:cNvPr>
          <p:cNvSpPr txBox="1">
            <a:spLocks noChangeArrowheads="1"/>
          </p:cNvSpPr>
          <p:nvPr/>
        </p:nvSpPr>
        <p:spPr bwMode="auto">
          <a:xfrm>
            <a:off x="4978400" y="5800725"/>
            <a:ext cx="18319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b="1"/>
              <a:t>The Neutral Zone</a:t>
            </a:r>
          </a:p>
        </p:txBody>
      </p:sp>
      <p:sp>
        <p:nvSpPr>
          <p:cNvPr id="69640" name="TextBox 34">
            <a:extLst>
              <a:ext uri="{FF2B5EF4-FFF2-40B4-BE49-F238E27FC236}">
                <a16:creationId xmlns:a16="http://schemas.microsoft.com/office/drawing/2014/main" id="{C61B8B42-14BB-E4E7-996F-1501DB9A7AE7}"/>
              </a:ext>
            </a:extLst>
          </p:cNvPr>
          <p:cNvSpPr txBox="1">
            <a:spLocks noChangeArrowheads="1"/>
          </p:cNvSpPr>
          <p:nvPr/>
        </p:nvSpPr>
        <p:spPr bwMode="auto">
          <a:xfrm>
            <a:off x="2466975" y="5784850"/>
            <a:ext cx="15605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b="1"/>
              <a:t>Ending the old</a:t>
            </a:r>
          </a:p>
        </p:txBody>
      </p:sp>
      <p:sp>
        <p:nvSpPr>
          <p:cNvPr id="69641" name="TextBox 35">
            <a:extLst>
              <a:ext uri="{FF2B5EF4-FFF2-40B4-BE49-F238E27FC236}">
                <a16:creationId xmlns:a16="http://schemas.microsoft.com/office/drawing/2014/main" id="{A09F7014-3586-4760-2BFB-BFF1DEDEAEF4}"/>
              </a:ext>
            </a:extLst>
          </p:cNvPr>
          <p:cNvSpPr txBox="1">
            <a:spLocks noChangeArrowheads="1"/>
          </p:cNvSpPr>
          <p:nvPr/>
        </p:nvSpPr>
        <p:spPr bwMode="auto">
          <a:xfrm>
            <a:off x="7789863" y="5784850"/>
            <a:ext cx="19923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b="1"/>
              <a:t>Beginning the New</a:t>
            </a:r>
          </a:p>
        </p:txBody>
      </p:sp>
      <p:sp>
        <p:nvSpPr>
          <p:cNvPr id="49" name="Rounded Rectangular Callout 10">
            <a:extLst>
              <a:ext uri="{FF2B5EF4-FFF2-40B4-BE49-F238E27FC236}">
                <a16:creationId xmlns:a16="http://schemas.microsoft.com/office/drawing/2014/main" id="{128B0740-F711-45B2-B0F0-93E35339A483}"/>
              </a:ext>
            </a:extLst>
          </p:cNvPr>
          <p:cNvSpPr/>
          <p:nvPr/>
        </p:nvSpPr>
        <p:spPr>
          <a:xfrm>
            <a:off x="9674225" y="4572000"/>
            <a:ext cx="2441575" cy="1246188"/>
          </a:xfrm>
          <a:prstGeom prst="wedgeRoundRectCallout">
            <a:avLst>
              <a:gd name="adj1" fmla="val -50002"/>
              <a:gd name="adj2" fmla="val 73441"/>
              <a:gd name="adj3" fmla="val 16667"/>
            </a:avLst>
          </a:prstGeom>
          <a:solidFill>
            <a:schemeClr val="accent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lIns="45720" tIns="22860" rIns="45720" bIns="22860" anchor="ctr"/>
          <a:lstStyle/>
          <a:p>
            <a:pPr>
              <a:defRPr/>
            </a:pPr>
            <a:r>
              <a:rPr lang="en-CA" sz="1600" i="1">
                <a:solidFill>
                  <a:schemeClr val="bg1"/>
                </a:solidFill>
              </a:rPr>
              <a:t>“How can we help?”</a:t>
            </a:r>
          </a:p>
          <a:p>
            <a:pPr>
              <a:defRPr/>
            </a:pPr>
            <a:r>
              <a:rPr lang="en-CA" sz="1600" i="1">
                <a:solidFill>
                  <a:schemeClr val="bg1"/>
                </a:solidFill>
              </a:rPr>
              <a:t>“When you get used to it... It’s not that bad”</a:t>
            </a:r>
          </a:p>
        </p:txBody>
      </p:sp>
      <p:sp>
        <p:nvSpPr>
          <p:cNvPr id="50" name="Rounded Rectangular Callout 11">
            <a:extLst>
              <a:ext uri="{FF2B5EF4-FFF2-40B4-BE49-F238E27FC236}">
                <a16:creationId xmlns:a16="http://schemas.microsoft.com/office/drawing/2014/main" id="{846FAE38-0EDB-44C6-9343-5287BF70018D}"/>
              </a:ext>
            </a:extLst>
          </p:cNvPr>
          <p:cNvSpPr/>
          <p:nvPr/>
        </p:nvSpPr>
        <p:spPr>
          <a:xfrm>
            <a:off x="4816475" y="423863"/>
            <a:ext cx="2505075" cy="1085850"/>
          </a:xfrm>
          <a:prstGeom prst="wedgeRoundRectCallout">
            <a:avLst>
              <a:gd name="adj1" fmla="val -16585"/>
              <a:gd name="adj2" fmla="val 75503"/>
              <a:gd name="adj3" fmla="val 16667"/>
            </a:avLst>
          </a:prstGeom>
          <a:solidFill>
            <a:schemeClr val="accent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lIns="45720" tIns="22860" rIns="45720" bIns="22860" anchor="ctr"/>
          <a:lstStyle/>
          <a:p>
            <a:pPr>
              <a:defRPr/>
            </a:pPr>
            <a:r>
              <a:rPr lang="en-CA" sz="1600" i="1">
                <a:solidFill>
                  <a:schemeClr val="bg1"/>
                </a:solidFill>
              </a:rPr>
              <a:t>“Things are a mess”</a:t>
            </a:r>
          </a:p>
          <a:p>
            <a:pPr>
              <a:defRPr/>
            </a:pPr>
            <a:r>
              <a:rPr lang="en-CA" sz="1600" i="1">
                <a:solidFill>
                  <a:schemeClr val="bg1"/>
                </a:solidFill>
              </a:rPr>
              <a:t>“We are so unorganized!”</a:t>
            </a:r>
          </a:p>
          <a:p>
            <a:pPr>
              <a:defRPr/>
            </a:pPr>
            <a:r>
              <a:rPr lang="en-CA" sz="1600" i="1">
                <a:solidFill>
                  <a:schemeClr val="bg1"/>
                </a:solidFill>
              </a:rPr>
              <a:t>“Nobody knows what’s going on!”</a:t>
            </a:r>
          </a:p>
        </p:txBody>
      </p:sp>
      <p:sp>
        <p:nvSpPr>
          <p:cNvPr id="51" name="Rounded Rectangular Callout 12">
            <a:extLst>
              <a:ext uri="{FF2B5EF4-FFF2-40B4-BE49-F238E27FC236}">
                <a16:creationId xmlns:a16="http://schemas.microsoft.com/office/drawing/2014/main" id="{3AE13FAD-A1B9-4001-987D-6D4F81E53CBF}"/>
              </a:ext>
            </a:extLst>
          </p:cNvPr>
          <p:cNvSpPr/>
          <p:nvPr/>
        </p:nvSpPr>
        <p:spPr>
          <a:xfrm>
            <a:off x="1328738" y="4025900"/>
            <a:ext cx="2168525" cy="1474788"/>
          </a:xfrm>
          <a:prstGeom prst="wedgeRoundRectCallout">
            <a:avLst>
              <a:gd name="adj1" fmla="val 52124"/>
              <a:gd name="adj2" fmla="val 65683"/>
              <a:gd name="adj3" fmla="val 16667"/>
            </a:avLst>
          </a:prstGeom>
          <a:solidFill>
            <a:schemeClr val="accent2">
              <a:lumMod val="75000"/>
            </a:schemeClr>
          </a:solidFill>
          <a:ln>
            <a:noFill/>
          </a:ln>
          <a:effectLst/>
          <a:scene3d>
            <a:camera prst="orthographicFront">
              <a:rot lat="0" lon="0" rev="0"/>
            </a:camera>
            <a:lightRig rig="contrasting" dir="t">
              <a:rot lat="0" lon="0" rev="7800000"/>
            </a:lightRig>
          </a:scene3d>
          <a:sp3d>
            <a:bevelT w="139700" h="139700"/>
          </a:sp3d>
        </p:spPr>
        <p:style>
          <a:lnRef idx="2">
            <a:schemeClr val="dk1">
              <a:shade val="50000"/>
            </a:schemeClr>
          </a:lnRef>
          <a:fillRef idx="1">
            <a:schemeClr val="dk1"/>
          </a:fillRef>
          <a:effectRef idx="0">
            <a:schemeClr val="dk1"/>
          </a:effectRef>
          <a:fontRef idx="minor">
            <a:schemeClr val="lt1"/>
          </a:fontRef>
        </p:style>
        <p:txBody>
          <a:bodyPr lIns="45720" tIns="22860" rIns="45720" bIns="22860" anchor="ctr"/>
          <a:lstStyle/>
          <a:p>
            <a:pPr>
              <a:defRPr/>
            </a:pPr>
            <a:r>
              <a:rPr lang="en-CA" sz="1600" i="1">
                <a:solidFill>
                  <a:schemeClr val="bg1"/>
                </a:solidFill>
              </a:rPr>
              <a:t>“Why can’t things stay the same?”</a:t>
            </a:r>
          </a:p>
          <a:p>
            <a:pPr>
              <a:defRPr/>
            </a:pPr>
            <a:r>
              <a:rPr lang="en-CA" sz="1600" i="1">
                <a:solidFill>
                  <a:schemeClr val="bg1"/>
                </a:solidFill>
              </a:rPr>
              <a:t>“This will never work”</a:t>
            </a:r>
          </a:p>
          <a:p>
            <a:pPr>
              <a:defRPr/>
            </a:pPr>
            <a:r>
              <a:rPr lang="en-CA" sz="1600" i="1">
                <a:solidFill>
                  <a:schemeClr val="bg1"/>
                </a:solidFill>
              </a:rPr>
              <a:t>“This will blow over”</a:t>
            </a:r>
          </a:p>
        </p:txBody>
      </p:sp>
      <p:sp>
        <p:nvSpPr>
          <p:cNvPr id="2" name="Title 1">
            <a:extLst>
              <a:ext uri="{FF2B5EF4-FFF2-40B4-BE49-F238E27FC236}">
                <a16:creationId xmlns:a16="http://schemas.microsoft.com/office/drawing/2014/main" id="{2F86AC52-974F-DEE4-C15A-F7768AAAD8ED}"/>
              </a:ext>
            </a:extLst>
          </p:cNvPr>
          <p:cNvSpPr txBox="1">
            <a:spLocks noChangeArrowheads="1"/>
          </p:cNvSpPr>
          <p:nvPr/>
        </p:nvSpPr>
        <p:spPr bwMode="auto">
          <a:xfrm>
            <a:off x="147638" y="-152400"/>
            <a:ext cx="10515600"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90000"/>
              </a:lnSpc>
            </a:pPr>
            <a:r>
              <a:rPr lang="en-US" altLang="en-US" sz="3600">
                <a:solidFill>
                  <a:srgbClr val="002060"/>
                </a:solidFill>
              </a:rPr>
              <a:t>Stages of Change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66491DC4-3315-4576-B43E-7C03CAFBB538}"/>
              </a:ext>
            </a:extLst>
          </p:cNvPr>
          <p:cNvSpPr/>
          <p:nvPr/>
        </p:nvSpPr>
        <p:spPr>
          <a:xfrm>
            <a:off x="7308850" y="1228725"/>
            <a:ext cx="2700338" cy="5013325"/>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Rectangle 31">
            <a:extLst>
              <a:ext uri="{FF2B5EF4-FFF2-40B4-BE49-F238E27FC236}">
                <a16:creationId xmlns:a16="http://schemas.microsoft.com/office/drawing/2014/main" id="{235B50CD-D122-41FA-99FE-165CDC095179}"/>
              </a:ext>
            </a:extLst>
          </p:cNvPr>
          <p:cNvSpPr/>
          <p:nvPr/>
        </p:nvSpPr>
        <p:spPr>
          <a:xfrm>
            <a:off x="4589463" y="1219200"/>
            <a:ext cx="2700337" cy="5013325"/>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Rectangle 29">
            <a:extLst>
              <a:ext uri="{FF2B5EF4-FFF2-40B4-BE49-F238E27FC236}">
                <a16:creationId xmlns:a16="http://schemas.microsoft.com/office/drawing/2014/main" id="{113A5315-2FC3-489E-A54E-FABE0FE58323}"/>
              </a:ext>
            </a:extLst>
          </p:cNvPr>
          <p:cNvSpPr/>
          <p:nvPr/>
        </p:nvSpPr>
        <p:spPr>
          <a:xfrm>
            <a:off x="1871663" y="1235075"/>
            <a:ext cx="2700337" cy="5013325"/>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71685" name="Group 30">
            <a:extLst>
              <a:ext uri="{FF2B5EF4-FFF2-40B4-BE49-F238E27FC236}">
                <a16:creationId xmlns:a16="http://schemas.microsoft.com/office/drawing/2014/main" id="{C8FC5045-F3FD-A6DA-E733-4480BCF8C04B}"/>
              </a:ext>
            </a:extLst>
          </p:cNvPr>
          <p:cNvGrpSpPr>
            <a:grpSpLocks/>
          </p:cNvGrpSpPr>
          <p:nvPr/>
        </p:nvGrpSpPr>
        <p:grpSpPr bwMode="auto">
          <a:xfrm>
            <a:off x="2235200" y="1341438"/>
            <a:ext cx="7416800" cy="4435475"/>
            <a:chOff x="611560" y="1795117"/>
            <a:chExt cx="5756399" cy="3441581"/>
          </a:xfrm>
        </p:grpSpPr>
        <p:cxnSp>
          <p:nvCxnSpPr>
            <p:cNvPr id="6" name="Straight Arrow Connector 5">
              <a:extLst>
                <a:ext uri="{FF2B5EF4-FFF2-40B4-BE49-F238E27FC236}">
                  <a16:creationId xmlns:a16="http://schemas.microsoft.com/office/drawing/2014/main" id="{8A2051C0-472B-46CB-96D8-7E47D21A8C2B}"/>
                </a:ext>
              </a:extLst>
            </p:cNvPr>
            <p:cNvCxnSpPr>
              <a:cxnSpLocks/>
            </p:cNvCxnSpPr>
            <p:nvPr/>
          </p:nvCxnSpPr>
          <p:spPr>
            <a:xfrm flipV="1">
              <a:off x="611560" y="1795117"/>
              <a:ext cx="0" cy="3441581"/>
            </a:xfrm>
            <a:prstGeom prst="straightConnector1">
              <a:avLst/>
            </a:prstGeom>
            <a:ln w="1905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57690273-A083-4592-869F-6D7148895E86}"/>
                </a:ext>
              </a:extLst>
            </p:cNvPr>
            <p:cNvCxnSpPr/>
            <p:nvPr/>
          </p:nvCxnSpPr>
          <p:spPr>
            <a:xfrm>
              <a:off x="611560" y="5236698"/>
              <a:ext cx="5078741" cy="0"/>
            </a:xfrm>
            <a:prstGeom prst="straightConnector1">
              <a:avLst/>
            </a:prstGeom>
            <a:ln w="1905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Freeform: Shape 7">
              <a:extLst>
                <a:ext uri="{FF2B5EF4-FFF2-40B4-BE49-F238E27FC236}">
                  <a16:creationId xmlns:a16="http://schemas.microsoft.com/office/drawing/2014/main" id="{C7CB6091-62AE-4EA1-9B21-F15C1BE51E51}"/>
                </a:ext>
              </a:extLst>
            </p:cNvPr>
            <p:cNvSpPr/>
            <p:nvPr/>
          </p:nvSpPr>
          <p:spPr>
            <a:xfrm>
              <a:off x="686719" y="2593308"/>
              <a:ext cx="4642575" cy="2382254"/>
            </a:xfrm>
            <a:custGeom>
              <a:avLst/>
              <a:gdLst>
                <a:gd name="connsiteX0" fmla="*/ 0 w 5397500"/>
                <a:gd name="connsiteY0" fmla="*/ 863600 h 2769301"/>
                <a:gd name="connsiteX1" fmla="*/ 812800 w 5397500"/>
                <a:gd name="connsiteY1" fmla="*/ 406400 h 2769301"/>
                <a:gd name="connsiteX2" fmla="*/ 2730500 w 5397500"/>
                <a:gd name="connsiteY2" fmla="*/ 2768600 h 2769301"/>
                <a:gd name="connsiteX3" fmla="*/ 4406900 w 5397500"/>
                <a:gd name="connsiteY3" fmla="*/ 647700 h 2769301"/>
                <a:gd name="connsiteX4" fmla="*/ 5397500 w 5397500"/>
                <a:gd name="connsiteY4" fmla="*/ 0 h 27693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7500" h="2769301">
                  <a:moveTo>
                    <a:pt x="0" y="863600"/>
                  </a:moveTo>
                  <a:cubicBezTo>
                    <a:pt x="178858" y="476250"/>
                    <a:pt x="357717" y="88900"/>
                    <a:pt x="812800" y="406400"/>
                  </a:cubicBezTo>
                  <a:cubicBezTo>
                    <a:pt x="1267883" y="723900"/>
                    <a:pt x="2131483" y="2728383"/>
                    <a:pt x="2730500" y="2768600"/>
                  </a:cubicBezTo>
                  <a:cubicBezTo>
                    <a:pt x="3329517" y="2808817"/>
                    <a:pt x="3962400" y="1109133"/>
                    <a:pt x="4406900" y="647700"/>
                  </a:cubicBezTo>
                  <a:cubicBezTo>
                    <a:pt x="4851400" y="186267"/>
                    <a:pt x="5124450" y="93133"/>
                    <a:pt x="5397500" y="0"/>
                  </a:cubicBezTo>
                </a:path>
              </a:pathLst>
            </a:custGeom>
            <a:noFill/>
            <a:ln>
              <a:solidFill>
                <a:schemeClr val="bg2">
                  <a:lumMod val="75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2000">
                <a:solidFill>
                  <a:prstClr val="black"/>
                </a:solidFill>
                <a:latin typeface="Arial"/>
              </a:endParaRPr>
            </a:p>
          </p:txBody>
        </p:sp>
        <p:sp>
          <p:nvSpPr>
            <p:cNvPr id="9" name="Oval 8">
              <a:extLst>
                <a:ext uri="{FF2B5EF4-FFF2-40B4-BE49-F238E27FC236}">
                  <a16:creationId xmlns:a16="http://schemas.microsoft.com/office/drawing/2014/main" id="{040A4A25-29CB-4A1A-840B-FEF620635852}"/>
                </a:ext>
              </a:extLst>
            </p:cNvPr>
            <p:cNvSpPr/>
            <p:nvPr/>
          </p:nvSpPr>
          <p:spPr>
            <a:xfrm>
              <a:off x="925747" y="2167113"/>
              <a:ext cx="417684" cy="41757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000">
                <a:solidFill>
                  <a:prstClr val="black"/>
                </a:solidFill>
                <a:latin typeface="Arial"/>
              </a:endParaRPr>
            </a:p>
          </p:txBody>
        </p:sp>
        <p:sp>
          <p:nvSpPr>
            <p:cNvPr id="10" name="Oval 9">
              <a:extLst>
                <a:ext uri="{FF2B5EF4-FFF2-40B4-BE49-F238E27FC236}">
                  <a16:creationId xmlns:a16="http://schemas.microsoft.com/office/drawing/2014/main" id="{FBE561AA-9275-4203-89B9-40CA3D8DB498}"/>
                </a:ext>
              </a:extLst>
            </p:cNvPr>
            <p:cNvSpPr/>
            <p:nvPr/>
          </p:nvSpPr>
          <p:spPr>
            <a:xfrm>
              <a:off x="1629280" y="3433379"/>
              <a:ext cx="416452" cy="417572"/>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anchor="ctr"/>
            <a:lstStyle/>
            <a:p>
              <a:pPr algn="ctr" eaLnBrk="1" fontAlgn="auto" hangingPunct="1">
                <a:spcBef>
                  <a:spcPts val="0"/>
                </a:spcBef>
                <a:spcAft>
                  <a:spcPts val="0"/>
                </a:spcAft>
                <a:defRPr/>
              </a:pPr>
              <a:endParaRPr lang="en-GB" sz="1000">
                <a:solidFill>
                  <a:prstClr val="black"/>
                </a:solidFill>
                <a:latin typeface="Arial"/>
              </a:endParaRPr>
            </a:p>
          </p:txBody>
        </p:sp>
        <p:sp>
          <p:nvSpPr>
            <p:cNvPr id="11" name="Oval 10">
              <a:extLst>
                <a:ext uri="{FF2B5EF4-FFF2-40B4-BE49-F238E27FC236}">
                  <a16:creationId xmlns:a16="http://schemas.microsoft.com/office/drawing/2014/main" id="{58DC71B0-2E9D-4F56-A1D5-E89E4D009DBB}"/>
                </a:ext>
              </a:extLst>
            </p:cNvPr>
            <p:cNvSpPr/>
            <p:nvPr/>
          </p:nvSpPr>
          <p:spPr>
            <a:xfrm>
              <a:off x="2649463" y="4740292"/>
              <a:ext cx="417684" cy="417572"/>
            </a:xfrm>
            <a:prstGeom prst="ellipse">
              <a:avLst/>
            </a:prstGeom>
            <a:solidFill>
              <a:srgbClr val="2FB3B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000">
                <a:solidFill>
                  <a:prstClr val="black"/>
                </a:solidFill>
                <a:latin typeface="Arial"/>
              </a:endParaRPr>
            </a:p>
          </p:txBody>
        </p:sp>
        <p:sp>
          <p:nvSpPr>
            <p:cNvPr id="12" name="Oval 11">
              <a:extLst>
                <a:ext uri="{FF2B5EF4-FFF2-40B4-BE49-F238E27FC236}">
                  <a16:creationId xmlns:a16="http://schemas.microsoft.com/office/drawing/2014/main" id="{FD95527E-47DA-453B-A646-19497ABA9558}"/>
                </a:ext>
              </a:extLst>
            </p:cNvPr>
            <p:cNvSpPr/>
            <p:nvPr/>
          </p:nvSpPr>
          <p:spPr>
            <a:xfrm>
              <a:off x="3454029" y="4169980"/>
              <a:ext cx="417684" cy="41757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000">
                <a:solidFill>
                  <a:prstClr val="black"/>
                </a:solidFill>
                <a:latin typeface="Arial"/>
              </a:endParaRPr>
            </a:p>
          </p:txBody>
        </p:sp>
        <p:sp>
          <p:nvSpPr>
            <p:cNvPr id="13" name="Oval 12">
              <a:extLst>
                <a:ext uri="{FF2B5EF4-FFF2-40B4-BE49-F238E27FC236}">
                  <a16:creationId xmlns:a16="http://schemas.microsoft.com/office/drawing/2014/main" id="{FC811A99-2F85-4FA1-BD02-8EDE528340F6}"/>
                </a:ext>
              </a:extLst>
            </p:cNvPr>
            <p:cNvSpPr/>
            <p:nvPr/>
          </p:nvSpPr>
          <p:spPr>
            <a:xfrm>
              <a:off x="4140311" y="3019502"/>
              <a:ext cx="416452" cy="417572"/>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anchor="ctr"/>
            <a:lstStyle/>
            <a:p>
              <a:pPr algn="ctr" eaLnBrk="1" fontAlgn="auto" hangingPunct="1">
                <a:spcBef>
                  <a:spcPts val="0"/>
                </a:spcBef>
                <a:spcAft>
                  <a:spcPts val="0"/>
                </a:spcAft>
                <a:defRPr/>
              </a:pPr>
              <a:endParaRPr lang="en-GB" sz="1000">
                <a:solidFill>
                  <a:prstClr val="black"/>
                </a:solidFill>
                <a:latin typeface="Arial"/>
              </a:endParaRPr>
            </a:p>
          </p:txBody>
        </p:sp>
        <p:sp>
          <p:nvSpPr>
            <p:cNvPr id="71702" name="TextBox 13">
              <a:extLst>
                <a:ext uri="{FF2B5EF4-FFF2-40B4-BE49-F238E27FC236}">
                  <a16:creationId xmlns:a16="http://schemas.microsoft.com/office/drawing/2014/main" id="{F403D36E-BB33-260B-0F85-64542C89E531}"/>
                </a:ext>
              </a:extLst>
            </p:cNvPr>
            <p:cNvSpPr txBox="1">
              <a:spLocks noChangeArrowheads="1"/>
            </p:cNvSpPr>
            <p:nvPr/>
          </p:nvSpPr>
          <p:spPr bwMode="auto">
            <a:xfrm>
              <a:off x="1362607" y="2179134"/>
              <a:ext cx="1458936" cy="573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GB" altLang="en-US" sz="1400">
                  <a:solidFill>
                    <a:srgbClr val="000000"/>
                  </a:solidFill>
                  <a:latin typeface="Segoe UI Light" panose="020B0502040204020203" pitchFamily="34" charset="0"/>
                  <a:cs typeface="Segoe UI Light" panose="020B0502040204020203" pitchFamily="34" charset="0"/>
                </a:rPr>
                <a:t>We like the old system we don’t want to change</a:t>
              </a:r>
            </a:p>
          </p:txBody>
        </p:sp>
        <p:sp>
          <p:nvSpPr>
            <p:cNvPr id="71703" name="TextBox 14">
              <a:extLst>
                <a:ext uri="{FF2B5EF4-FFF2-40B4-BE49-F238E27FC236}">
                  <a16:creationId xmlns:a16="http://schemas.microsoft.com/office/drawing/2014/main" id="{6EDD1287-52B2-4B93-B5F8-BDC07463BB55}"/>
                </a:ext>
              </a:extLst>
            </p:cNvPr>
            <p:cNvSpPr txBox="1">
              <a:spLocks noChangeArrowheads="1"/>
            </p:cNvSpPr>
            <p:nvPr/>
          </p:nvSpPr>
          <p:spPr bwMode="auto">
            <a:xfrm>
              <a:off x="1021194" y="1947619"/>
              <a:ext cx="1394149" cy="238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GB" altLang="en-US" sz="1400" b="1">
                  <a:solidFill>
                    <a:srgbClr val="000000"/>
                  </a:solidFill>
                  <a:latin typeface="Segoe UI Semibold" panose="020B0702040204020203" pitchFamily="34" charset="0"/>
                  <a:cs typeface="Segoe UI Semibold" panose="020B0702040204020203" pitchFamily="34" charset="0"/>
                </a:rPr>
                <a:t>IT’s NEW</a:t>
              </a:r>
            </a:p>
          </p:txBody>
        </p:sp>
        <p:sp>
          <p:nvSpPr>
            <p:cNvPr id="71704" name="TextBox 15">
              <a:extLst>
                <a:ext uri="{FF2B5EF4-FFF2-40B4-BE49-F238E27FC236}">
                  <a16:creationId xmlns:a16="http://schemas.microsoft.com/office/drawing/2014/main" id="{47EE6E1D-B776-632E-A1E2-70AE303F8F59}"/>
                </a:ext>
              </a:extLst>
            </p:cNvPr>
            <p:cNvSpPr txBox="1">
              <a:spLocks noChangeArrowheads="1"/>
            </p:cNvSpPr>
            <p:nvPr/>
          </p:nvSpPr>
          <p:spPr bwMode="auto">
            <a:xfrm>
              <a:off x="2084088" y="3281951"/>
              <a:ext cx="1226631" cy="740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GB" altLang="en-US" sz="1400">
                  <a:solidFill>
                    <a:srgbClr val="000000"/>
                  </a:solidFill>
                  <a:latin typeface="Segoe UI Light" panose="020B0502040204020203" pitchFamily="34" charset="0"/>
                  <a:cs typeface="Segoe UI Light" panose="020B0502040204020203" pitchFamily="34" charset="0"/>
                </a:rPr>
                <a:t>Lack of training and practice makes it difficult to do job</a:t>
              </a:r>
            </a:p>
          </p:txBody>
        </p:sp>
        <p:sp>
          <p:nvSpPr>
            <p:cNvPr id="71705" name="TextBox 16">
              <a:extLst>
                <a:ext uri="{FF2B5EF4-FFF2-40B4-BE49-F238E27FC236}">
                  <a16:creationId xmlns:a16="http://schemas.microsoft.com/office/drawing/2014/main" id="{82FD8137-63C5-2779-CFFC-C71EAA7DAEA8}"/>
                </a:ext>
              </a:extLst>
            </p:cNvPr>
            <p:cNvSpPr txBox="1">
              <a:spLocks noChangeArrowheads="1"/>
            </p:cNvSpPr>
            <p:nvPr/>
          </p:nvSpPr>
          <p:spPr bwMode="auto">
            <a:xfrm>
              <a:off x="1592053" y="3065460"/>
              <a:ext cx="1394149" cy="238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GB" altLang="en-US" sz="1400" b="1">
                  <a:solidFill>
                    <a:srgbClr val="000000"/>
                  </a:solidFill>
                  <a:latin typeface="Segoe UI Semibold" panose="020B0702040204020203" pitchFamily="34" charset="0"/>
                  <a:cs typeface="Segoe UI Semibold" panose="020B0702040204020203" pitchFamily="34" charset="0"/>
                </a:rPr>
                <a:t>FRUSTRATION</a:t>
              </a:r>
            </a:p>
          </p:txBody>
        </p:sp>
        <p:sp>
          <p:nvSpPr>
            <p:cNvPr id="71706" name="TextBox 17">
              <a:extLst>
                <a:ext uri="{FF2B5EF4-FFF2-40B4-BE49-F238E27FC236}">
                  <a16:creationId xmlns:a16="http://schemas.microsoft.com/office/drawing/2014/main" id="{1C058F26-E7CD-1069-15A3-4336CF90E87D}"/>
                </a:ext>
              </a:extLst>
            </p:cNvPr>
            <p:cNvSpPr txBox="1">
              <a:spLocks noChangeArrowheads="1"/>
            </p:cNvSpPr>
            <p:nvPr/>
          </p:nvSpPr>
          <p:spPr bwMode="auto">
            <a:xfrm>
              <a:off x="3015746" y="4730885"/>
              <a:ext cx="1759317" cy="406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GB" altLang="en-US" sz="1400">
                  <a:solidFill>
                    <a:srgbClr val="000000"/>
                  </a:solidFill>
                  <a:latin typeface="Segoe UI Light" panose="020B0502040204020203" pitchFamily="34" charset="0"/>
                  <a:cs typeface="Segoe UI Light" panose="020B0502040204020203" pitchFamily="34" charset="0"/>
                </a:rPr>
                <a:t>Low morale. Apathy. Quick to discount suggestions</a:t>
              </a:r>
            </a:p>
          </p:txBody>
        </p:sp>
        <p:sp>
          <p:nvSpPr>
            <p:cNvPr id="71707" name="TextBox 18">
              <a:extLst>
                <a:ext uri="{FF2B5EF4-FFF2-40B4-BE49-F238E27FC236}">
                  <a16:creationId xmlns:a16="http://schemas.microsoft.com/office/drawing/2014/main" id="{EAD9A582-8392-7096-071D-6370D659BD5A}"/>
                </a:ext>
              </a:extLst>
            </p:cNvPr>
            <p:cNvSpPr txBox="1">
              <a:spLocks noChangeArrowheads="1"/>
            </p:cNvSpPr>
            <p:nvPr/>
          </p:nvSpPr>
          <p:spPr bwMode="auto">
            <a:xfrm>
              <a:off x="2299866" y="4523961"/>
              <a:ext cx="1394149" cy="238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GB" altLang="en-US" sz="1400" b="1">
                  <a:solidFill>
                    <a:srgbClr val="000000"/>
                  </a:solidFill>
                  <a:latin typeface="Segoe UI Semibold" panose="020B0702040204020203" pitchFamily="34" charset="0"/>
                  <a:cs typeface="Segoe UI Semibold" panose="020B0702040204020203" pitchFamily="34" charset="0"/>
                </a:rPr>
                <a:t>DEPRESSION</a:t>
              </a:r>
            </a:p>
          </p:txBody>
        </p:sp>
        <p:sp>
          <p:nvSpPr>
            <p:cNvPr id="71708" name="TextBox 19">
              <a:extLst>
                <a:ext uri="{FF2B5EF4-FFF2-40B4-BE49-F238E27FC236}">
                  <a16:creationId xmlns:a16="http://schemas.microsoft.com/office/drawing/2014/main" id="{DDF03D3A-8BEE-2278-F149-CE032F18C362}"/>
                </a:ext>
              </a:extLst>
            </p:cNvPr>
            <p:cNvSpPr txBox="1">
              <a:spLocks noChangeArrowheads="1"/>
            </p:cNvSpPr>
            <p:nvPr/>
          </p:nvSpPr>
          <p:spPr bwMode="auto">
            <a:xfrm>
              <a:off x="3856607" y="4159239"/>
              <a:ext cx="1894088" cy="406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GB" altLang="en-US" sz="1400">
                  <a:solidFill>
                    <a:srgbClr val="000000"/>
                  </a:solidFill>
                  <a:latin typeface="Segoe UI Light" panose="020B0502040204020203" pitchFamily="34" charset="0"/>
                  <a:cs typeface="Segoe UI Light" panose="020B0502040204020203" pitchFamily="34" charset="0"/>
                </a:rPr>
                <a:t>What is the potential? How can I get this to work for me?</a:t>
              </a:r>
            </a:p>
          </p:txBody>
        </p:sp>
        <p:sp>
          <p:nvSpPr>
            <p:cNvPr id="71709" name="TextBox 20">
              <a:extLst>
                <a:ext uri="{FF2B5EF4-FFF2-40B4-BE49-F238E27FC236}">
                  <a16:creationId xmlns:a16="http://schemas.microsoft.com/office/drawing/2014/main" id="{FE67613F-3FE7-9D7F-40F2-19BC878AD87D}"/>
                </a:ext>
              </a:extLst>
            </p:cNvPr>
            <p:cNvSpPr txBox="1">
              <a:spLocks noChangeArrowheads="1"/>
            </p:cNvSpPr>
            <p:nvPr/>
          </p:nvSpPr>
          <p:spPr bwMode="auto">
            <a:xfrm>
              <a:off x="3580005" y="3941943"/>
              <a:ext cx="1394149" cy="238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GB" altLang="en-US" sz="1400" b="1">
                  <a:solidFill>
                    <a:srgbClr val="000000"/>
                  </a:solidFill>
                  <a:latin typeface="Segoe UI Semibold" panose="020B0702040204020203" pitchFamily="34" charset="0"/>
                  <a:cs typeface="Segoe UI Semibold" panose="020B0702040204020203" pitchFamily="34" charset="0"/>
                </a:rPr>
                <a:t>EXPERIMENT</a:t>
              </a:r>
            </a:p>
          </p:txBody>
        </p:sp>
        <p:sp>
          <p:nvSpPr>
            <p:cNvPr id="71710" name="TextBox 21">
              <a:extLst>
                <a:ext uri="{FF2B5EF4-FFF2-40B4-BE49-F238E27FC236}">
                  <a16:creationId xmlns:a16="http://schemas.microsoft.com/office/drawing/2014/main" id="{1896E8B9-B804-EA27-EF72-2A0C975054A1}"/>
                </a:ext>
              </a:extLst>
            </p:cNvPr>
            <p:cNvSpPr txBox="1">
              <a:spLocks noChangeArrowheads="1"/>
            </p:cNvSpPr>
            <p:nvPr/>
          </p:nvSpPr>
          <p:spPr bwMode="auto">
            <a:xfrm>
              <a:off x="4473871" y="3406122"/>
              <a:ext cx="1894088" cy="406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GB" altLang="en-US" sz="1400">
                  <a:solidFill>
                    <a:srgbClr val="000000"/>
                  </a:solidFill>
                  <a:latin typeface="Segoe UI Light" panose="020B0502040204020203" pitchFamily="34" charset="0"/>
                  <a:cs typeface="Segoe UI Light" panose="020B0502040204020203" pitchFamily="34" charset="0"/>
                </a:rPr>
                <a:t>Deciding to accept the system and become positive.</a:t>
              </a:r>
            </a:p>
          </p:txBody>
        </p:sp>
        <p:sp>
          <p:nvSpPr>
            <p:cNvPr id="71711" name="TextBox 22">
              <a:extLst>
                <a:ext uri="{FF2B5EF4-FFF2-40B4-BE49-F238E27FC236}">
                  <a16:creationId xmlns:a16="http://schemas.microsoft.com/office/drawing/2014/main" id="{C6BD4901-6ACB-8776-068D-A665CEEB96C8}"/>
                </a:ext>
              </a:extLst>
            </p:cNvPr>
            <p:cNvSpPr txBox="1">
              <a:spLocks noChangeArrowheads="1"/>
            </p:cNvSpPr>
            <p:nvPr/>
          </p:nvSpPr>
          <p:spPr bwMode="auto">
            <a:xfrm>
              <a:off x="4231496" y="3210830"/>
              <a:ext cx="1394149" cy="238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GB" altLang="en-US" sz="1400" b="1">
                  <a:solidFill>
                    <a:srgbClr val="000000"/>
                  </a:solidFill>
                  <a:latin typeface="Segoe UI Semibold" panose="020B0702040204020203" pitchFamily="34" charset="0"/>
                  <a:cs typeface="Segoe UI Semibold" panose="020B0702040204020203" pitchFamily="34" charset="0"/>
                </a:rPr>
                <a:t>DECISION</a:t>
              </a:r>
            </a:p>
          </p:txBody>
        </p:sp>
        <p:sp>
          <p:nvSpPr>
            <p:cNvPr id="71712" name="TextBox 23">
              <a:extLst>
                <a:ext uri="{FF2B5EF4-FFF2-40B4-BE49-F238E27FC236}">
                  <a16:creationId xmlns:a16="http://schemas.microsoft.com/office/drawing/2014/main" id="{E65C52B2-2C00-64BB-C62D-CE4A56256200}"/>
                </a:ext>
              </a:extLst>
            </p:cNvPr>
            <p:cNvSpPr txBox="1">
              <a:spLocks noChangeArrowheads="1"/>
            </p:cNvSpPr>
            <p:nvPr/>
          </p:nvSpPr>
          <p:spPr bwMode="auto">
            <a:xfrm>
              <a:off x="4692573" y="1795117"/>
              <a:ext cx="1394149" cy="238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GB" altLang="en-US" sz="1400" b="1">
                  <a:solidFill>
                    <a:srgbClr val="000000"/>
                  </a:solidFill>
                  <a:latin typeface="Segoe UI Semibold" panose="020B0702040204020203" pitchFamily="34" charset="0"/>
                  <a:cs typeface="Segoe UI Semibold" panose="020B0702040204020203" pitchFamily="34" charset="0"/>
                </a:rPr>
                <a:t>SUCCESS</a:t>
              </a:r>
            </a:p>
          </p:txBody>
        </p:sp>
        <p:sp>
          <p:nvSpPr>
            <p:cNvPr id="71713" name="TextBox 24">
              <a:extLst>
                <a:ext uri="{FF2B5EF4-FFF2-40B4-BE49-F238E27FC236}">
                  <a16:creationId xmlns:a16="http://schemas.microsoft.com/office/drawing/2014/main" id="{6886436C-B885-0829-9991-F42F9F8C7620}"/>
                </a:ext>
              </a:extLst>
            </p:cNvPr>
            <p:cNvSpPr txBox="1">
              <a:spLocks noChangeArrowheads="1"/>
            </p:cNvSpPr>
            <p:nvPr/>
          </p:nvSpPr>
          <p:spPr bwMode="auto">
            <a:xfrm>
              <a:off x="4813830" y="1946572"/>
              <a:ext cx="1554129" cy="573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GB" altLang="en-US" sz="1400">
                  <a:solidFill>
                    <a:srgbClr val="000000"/>
                  </a:solidFill>
                  <a:latin typeface="Segoe UI Light" panose="020B0502040204020203" pitchFamily="34" charset="0"/>
                  <a:cs typeface="Segoe UI Light" panose="020B0502040204020203" pitchFamily="34" charset="0"/>
                </a:rPr>
                <a:t>Change integration. Happier working outlook.</a:t>
              </a:r>
            </a:p>
          </p:txBody>
        </p:sp>
      </p:grpSp>
      <p:sp>
        <p:nvSpPr>
          <p:cNvPr id="71686" name="TextBox 42">
            <a:extLst>
              <a:ext uri="{FF2B5EF4-FFF2-40B4-BE49-F238E27FC236}">
                <a16:creationId xmlns:a16="http://schemas.microsoft.com/office/drawing/2014/main" id="{13A263CE-B941-14C6-32B7-BBFE05EC23CD}"/>
              </a:ext>
            </a:extLst>
          </p:cNvPr>
          <p:cNvSpPr txBox="1">
            <a:spLocks noChangeArrowheads="1"/>
          </p:cNvSpPr>
          <p:nvPr/>
        </p:nvSpPr>
        <p:spPr bwMode="auto">
          <a:xfrm>
            <a:off x="7924800" y="6570663"/>
            <a:ext cx="45005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GB" altLang="en-US" sz="1400">
                <a:solidFill>
                  <a:schemeClr val="bg1"/>
                </a:solidFill>
                <a:latin typeface="Segoe UI Light" panose="020B0502040204020203" pitchFamily="34" charset="0"/>
                <a:cs typeface="Segoe UI Light" panose="020B0502040204020203" pitchFamily="34" charset="0"/>
              </a:rPr>
              <a:t>Kubler-Ross Change Curve &amp; Bridges Transition Theory</a:t>
            </a:r>
          </a:p>
        </p:txBody>
      </p:sp>
      <p:sp>
        <p:nvSpPr>
          <p:cNvPr id="71687" name="TextBox 33">
            <a:extLst>
              <a:ext uri="{FF2B5EF4-FFF2-40B4-BE49-F238E27FC236}">
                <a16:creationId xmlns:a16="http://schemas.microsoft.com/office/drawing/2014/main" id="{8A29C492-37BF-08D8-1014-AA6684854694}"/>
              </a:ext>
            </a:extLst>
          </p:cNvPr>
          <p:cNvSpPr txBox="1">
            <a:spLocks noChangeArrowheads="1"/>
          </p:cNvSpPr>
          <p:nvPr/>
        </p:nvSpPr>
        <p:spPr bwMode="auto">
          <a:xfrm>
            <a:off x="4978400" y="5800725"/>
            <a:ext cx="18319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b="1"/>
              <a:t>The Neutral Zone</a:t>
            </a:r>
          </a:p>
        </p:txBody>
      </p:sp>
      <p:sp>
        <p:nvSpPr>
          <p:cNvPr id="71688" name="TextBox 34">
            <a:extLst>
              <a:ext uri="{FF2B5EF4-FFF2-40B4-BE49-F238E27FC236}">
                <a16:creationId xmlns:a16="http://schemas.microsoft.com/office/drawing/2014/main" id="{1489DF01-12F4-18AE-A20B-F5A842FDB868}"/>
              </a:ext>
            </a:extLst>
          </p:cNvPr>
          <p:cNvSpPr txBox="1">
            <a:spLocks noChangeArrowheads="1"/>
          </p:cNvSpPr>
          <p:nvPr/>
        </p:nvSpPr>
        <p:spPr bwMode="auto">
          <a:xfrm>
            <a:off x="2466975" y="5784850"/>
            <a:ext cx="15605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b="1"/>
              <a:t>Ending the old</a:t>
            </a:r>
          </a:p>
        </p:txBody>
      </p:sp>
      <p:sp>
        <p:nvSpPr>
          <p:cNvPr id="71689" name="TextBox 35">
            <a:extLst>
              <a:ext uri="{FF2B5EF4-FFF2-40B4-BE49-F238E27FC236}">
                <a16:creationId xmlns:a16="http://schemas.microsoft.com/office/drawing/2014/main" id="{4E796C62-A87C-7947-0A7C-81374DAEFD01}"/>
              </a:ext>
            </a:extLst>
          </p:cNvPr>
          <p:cNvSpPr txBox="1">
            <a:spLocks noChangeArrowheads="1"/>
          </p:cNvSpPr>
          <p:nvPr/>
        </p:nvSpPr>
        <p:spPr bwMode="auto">
          <a:xfrm>
            <a:off x="7789863" y="5784850"/>
            <a:ext cx="19923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b="1"/>
              <a:t>Beginning the New</a:t>
            </a:r>
          </a:p>
        </p:txBody>
      </p:sp>
      <p:sp>
        <p:nvSpPr>
          <p:cNvPr id="35" name="TextBox 34">
            <a:extLst>
              <a:ext uri="{FF2B5EF4-FFF2-40B4-BE49-F238E27FC236}">
                <a16:creationId xmlns:a16="http://schemas.microsoft.com/office/drawing/2014/main" id="{A13B296B-179C-490B-989E-7ABED0294A22}"/>
              </a:ext>
            </a:extLst>
          </p:cNvPr>
          <p:cNvSpPr txBox="1"/>
          <p:nvPr/>
        </p:nvSpPr>
        <p:spPr>
          <a:xfrm>
            <a:off x="2379661" y="4329113"/>
            <a:ext cx="1975104" cy="1343025"/>
          </a:xfrm>
          <a:prstGeom prst="rect">
            <a:avLst/>
          </a:prstGeom>
          <a:solidFill>
            <a:schemeClr val="accent2">
              <a:lumMod val="75000"/>
            </a:schemeClr>
          </a:solidFill>
          <a:ln>
            <a:solidFill>
              <a:schemeClr val="tx1"/>
            </a:solidFill>
          </a:ln>
        </p:spPr>
        <p:style>
          <a:lnRef idx="0">
            <a:schemeClr val="accent4"/>
          </a:lnRef>
          <a:fillRef idx="3">
            <a:schemeClr val="accent4"/>
          </a:fillRef>
          <a:effectRef idx="3">
            <a:schemeClr val="accent4"/>
          </a:effectRef>
          <a:fontRef idx="minor">
            <a:schemeClr val="lt1"/>
          </a:fontRef>
        </p:style>
        <p:txBody>
          <a:bodyPr spcFirstLastPara="1" wrap="square" lIns="25400" tIns="25400" rIns="25400" bIns="25400" spcCol="38100" anchor="ctr">
            <a:spAutoFit/>
          </a:bodyPr>
          <a:lstStyle/>
          <a:p>
            <a:pPr marL="285750" indent="-285750">
              <a:buFont typeface="Arial" panose="020B0604020202020204" pitchFamily="34" charset="0"/>
              <a:buChar char="•"/>
              <a:defRPr/>
            </a:pPr>
            <a:r>
              <a:rPr lang="en-CA" sz="1400" b="1"/>
              <a:t>Sense of shock</a:t>
            </a:r>
          </a:p>
          <a:p>
            <a:pPr marL="285750" indent="-285750">
              <a:buFont typeface="Arial" panose="020B0604020202020204" pitchFamily="34" charset="0"/>
              <a:buChar char="•"/>
              <a:defRPr/>
            </a:pPr>
            <a:r>
              <a:rPr lang="en-CA" sz="1400" b="1"/>
              <a:t>Fear</a:t>
            </a:r>
          </a:p>
          <a:p>
            <a:pPr marL="285750" indent="-285750">
              <a:buFont typeface="Arial" panose="020B0604020202020204" pitchFamily="34" charset="0"/>
              <a:buChar char="•"/>
              <a:defRPr/>
            </a:pPr>
            <a:r>
              <a:rPr lang="en-CA" sz="1400" b="1"/>
              <a:t>Resentment</a:t>
            </a:r>
          </a:p>
          <a:p>
            <a:pPr marL="285750" indent="-285750">
              <a:buFont typeface="Arial" panose="020B0604020202020204" pitchFamily="34" charset="0"/>
              <a:buChar char="•"/>
              <a:defRPr/>
            </a:pPr>
            <a:r>
              <a:rPr lang="en-CA" sz="1400" b="1"/>
              <a:t>Apathy</a:t>
            </a:r>
          </a:p>
          <a:p>
            <a:pPr marL="285750" indent="-285750">
              <a:buFont typeface="Arial" panose="020B0604020202020204" pitchFamily="34" charset="0"/>
              <a:buChar char="•"/>
              <a:defRPr/>
            </a:pPr>
            <a:r>
              <a:rPr lang="en-CA" sz="1400" b="1"/>
              <a:t>Loss</a:t>
            </a:r>
          </a:p>
          <a:p>
            <a:pPr marL="285750" indent="-285750">
              <a:buFont typeface="Arial" panose="020B0604020202020204" pitchFamily="34" charset="0"/>
              <a:buChar char="•"/>
              <a:defRPr/>
            </a:pPr>
            <a:r>
              <a:rPr lang="en-CA" sz="1400" b="1"/>
              <a:t>Questioning</a:t>
            </a:r>
          </a:p>
        </p:txBody>
      </p:sp>
      <p:sp>
        <p:nvSpPr>
          <p:cNvPr id="36" name="TextBox 35">
            <a:extLst>
              <a:ext uri="{FF2B5EF4-FFF2-40B4-BE49-F238E27FC236}">
                <a16:creationId xmlns:a16="http://schemas.microsoft.com/office/drawing/2014/main" id="{873A3CDB-E312-4A4F-AD92-B4B064DB63E6}"/>
              </a:ext>
            </a:extLst>
          </p:cNvPr>
          <p:cNvSpPr txBox="1"/>
          <p:nvPr/>
        </p:nvSpPr>
        <p:spPr>
          <a:xfrm>
            <a:off x="5327650" y="1141969"/>
            <a:ext cx="1943100" cy="1559401"/>
          </a:xfrm>
          <a:prstGeom prst="rect">
            <a:avLst/>
          </a:prstGeom>
          <a:solidFill>
            <a:schemeClr val="accent2">
              <a:lumMod val="75000"/>
            </a:schemeClr>
          </a:solidFill>
          <a:ln>
            <a:solidFill>
              <a:schemeClr val="tx1"/>
            </a:solidFill>
          </a:ln>
        </p:spPr>
        <p:style>
          <a:lnRef idx="0">
            <a:schemeClr val="accent4"/>
          </a:lnRef>
          <a:fillRef idx="3">
            <a:schemeClr val="accent4"/>
          </a:fillRef>
          <a:effectRef idx="3">
            <a:schemeClr val="accent4"/>
          </a:effectRef>
          <a:fontRef idx="minor">
            <a:schemeClr val="lt1"/>
          </a:fontRef>
        </p:style>
        <p:txBody>
          <a:bodyPr spcFirstLastPara="1" wrap="square" lIns="25400" tIns="25400" rIns="25400" bIns="25400" spcCol="38100" anchor="ctr">
            <a:spAutoFit/>
          </a:bodyPr>
          <a:lstStyle>
            <a:defPPr>
              <a:defRPr lang="en-US"/>
            </a:defPPr>
            <a:lvl1pPr marL="285750" indent="-285750">
              <a:buFont typeface="Arial" panose="020B0604020202020204" pitchFamily="34" charset="0"/>
              <a:buChar char="•"/>
              <a:defRPr sz="1400" b="1">
                <a:solidFill>
                  <a:schemeClr val="lt1"/>
                </a:solidFill>
                <a:latin typeface="+mn-lt"/>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r>
              <a:rPr lang="en-CA"/>
              <a:t>Feeling overwhelmed</a:t>
            </a:r>
            <a:endParaRPr lang="en-US"/>
          </a:p>
          <a:p>
            <a:r>
              <a:rPr lang="en-CA" altLang="en-US"/>
              <a:t>Anxiety </a:t>
            </a:r>
          </a:p>
          <a:p>
            <a:r>
              <a:rPr lang="en-CA" altLang="en-US"/>
              <a:t>Confusion</a:t>
            </a:r>
          </a:p>
          <a:p>
            <a:r>
              <a:rPr lang="en-CA" altLang="en-US"/>
              <a:t>Decreased motivation</a:t>
            </a:r>
          </a:p>
          <a:p>
            <a:r>
              <a:rPr lang="en-CA" altLang="en-US"/>
              <a:t>Reduced productivity</a:t>
            </a:r>
          </a:p>
          <a:p>
            <a:r>
              <a:rPr lang="en-CA" altLang="en-US"/>
              <a:t>Some hope</a:t>
            </a:r>
          </a:p>
        </p:txBody>
      </p:sp>
      <p:sp>
        <p:nvSpPr>
          <p:cNvPr id="37" name="Rectangle 36">
            <a:extLst>
              <a:ext uri="{FF2B5EF4-FFF2-40B4-BE49-F238E27FC236}">
                <a16:creationId xmlns:a16="http://schemas.microsoft.com/office/drawing/2014/main" id="{60F5C651-EB7B-4AA6-B765-4A82D3B9AFC6}"/>
              </a:ext>
            </a:extLst>
          </p:cNvPr>
          <p:cNvSpPr/>
          <p:nvPr/>
        </p:nvSpPr>
        <p:spPr>
          <a:xfrm>
            <a:off x="8878888" y="4416078"/>
            <a:ext cx="1975104" cy="1343958"/>
          </a:xfrm>
          <a:prstGeom prst="rect">
            <a:avLst/>
          </a:prstGeom>
          <a:solidFill>
            <a:schemeClr val="accent2">
              <a:lumMod val="75000"/>
            </a:schemeClr>
          </a:solidFill>
          <a:ln>
            <a:solidFill>
              <a:schemeClr val="tx1"/>
            </a:solidFill>
          </a:ln>
        </p:spPr>
        <p:style>
          <a:lnRef idx="0">
            <a:schemeClr val="accent4"/>
          </a:lnRef>
          <a:fillRef idx="3">
            <a:schemeClr val="accent4"/>
          </a:fillRef>
          <a:effectRef idx="3">
            <a:schemeClr val="accent4"/>
          </a:effectRef>
          <a:fontRef idx="minor">
            <a:schemeClr val="lt1"/>
          </a:fontRef>
        </p:style>
        <p:txBody>
          <a:bodyPr spcFirstLastPara="1" wrap="square" lIns="25400" tIns="25400" rIns="25400" bIns="25400" spcCol="38100" anchor="ctr">
            <a:spAutoFit/>
          </a:bodyPr>
          <a:lstStyle/>
          <a:p>
            <a:pPr marL="285750" indent="-285750">
              <a:buFont typeface="Arial" panose="020B0604020202020204" pitchFamily="34" charset="0"/>
              <a:buChar char="•"/>
            </a:pPr>
            <a:r>
              <a:rPr lang="en-CA" sz="1400" b="1">
                <a:solidFill>
                  <a:schemeClr val="lt1"/>
                </a:solidFill>
                <a:latin typeface="+mn-lt"/>
              </a:rPr>
              <a:t>New energy</a:t>
            </a:r>
          </a:p>
          <a:p>
            <a:pPr marL="285750" indent="-285750">
              <a:buFont typeface="Arial" panose="020B0604020202020204" pitchFamily="34" charset="0"/>
              <a:buChar char="•"/>
            </a:pPr>
            <a:r>
              <a:rPr lang="en-CA" sz="1400" b="1">
                <a:solidFill>
                  <a:schemeClr val="lt1"/>
                </a:solidFill>
                <a:latin typeface="+mn-lt"/>
              </a:rPr>
              <a:t>New identify</a:t>
            </a:r>
          </a:p>
          <a:p>
            <a:pPr marL="285750" indent="-285750">
              <a:buFont typeface="Arial" panose="020B0604020202020204" pitchFamily="34" charset="0"/>
              <a:buChar char="•"/>
            </a:pPr>
            <a:r>
              <a:rPr lang="en-CA" sz="1400" b="1">
                <a:solidFill>
                  <a:schemeClr val="lt1"/>
                </a:solidFill>
                <a:latin typeface="+mn-lt"/>
              </a:rPr>
              <a:t>Sense of purpose</a:t>
            </a:r>
          </a:p>
          <a:p>
            <a:pPr marL="285750" indent="-285750">
              <a:buFont typeface="Arial" panose="020B0604020202020204" pitchFamily="34" charset="0"/>
              <a:buChar char="•"/>
            </a:pPr>
            <a:r>
              <a:rPr lang="en-CA" sz="1400" b="1">
                <a:solidFill>
                  <a:schemeClr val="lt1"/>
                </a:solidFill>
                <a:latin typeface="+mn-lt"/>
              </a:rPr>
              <a:t>Willingness to cooperate</a:t>
            </a:r>
          </a:p>
          <a:p>
            <a:pPr marL="285750" indent="-285750">
              <a:buFont typeface="Arial" panose="020B0604020202020204" pitchFamily="34" charset="0"/>
              <a:buChar char="•"/>
            </a:pPr>
            <a:r>
              <a:rPr lang="en-CA" sz="1400" b="1">
                <a:solidFill>
                  <a:schemeClr val="lt1"/>
                </a:solidFill>
                <a:latin typeface="+mn-lt"/>
              </a:rPr>
              <a:t>Teamwork</a:t>
            </a:r>
          </a:p>
        </p:txBody>
      </p:sp>
      <p:sp>
        <p:nvSpPr>
          <p:cNvPr id="3" name="Title 1">
            <a:extLst>
              <a:ext uri="{FF2B5EF4-FFF2-40B4-BE49-F238E27FC236}">
                <a16:creationId xmlns:a16="http://schemas.microsoft.com/office/drawing/2014/main" id="{AD5D222F-DAFB-8F42-F43A-6A644B3ECAA5}"/>
              </a:ext>
            </a:extLst>
          </p:cNvPr>
          <p:cNvSpPr txBox="1">
            <a:spLocks noChangeArrowheads="1"/>
          </p:cNvSpPr>
          <p:nvPr/>
        </p:nvSpPr>
        <p:spPr bwMode="auto">
          <a:xfrm>
            <a:off x="147638" y="-152400"/>
            <a:ext cx="10515600"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90000"/>
              </a:lnSpc>
            </a:pPr>
            <a:r>
              <a:rPr lang="en-US" altLang="en-US" sz="3600">
                <a:solidFill>
                  <a:srgbClr val="002060"/>
                </a:solidFill>
              </a:rPr>
              <a:t>Stages of Change – What emotions could you see?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Box 7">
            <a:extLst>
              <a:ext uri="{FF2B5EF4-FFF2-40B4-BE49-F238E27FC236}">
                <a16:creationId xmlns:a16="http://schemas.microsoft.com/office/drawing/2014/main" id="{31E690CA-D232-EE90-1EF4-5A7C45D2E5A5}"/>
              </a:ext>
            </a:extLst>
          </p:cNvPr>
          <p:cNvSpPr txBox="1">
            <a:spLocks noChangeArrowheads="1"/>
          </p:cNvSpPr>
          <p:nvPr/>
        </p:nvSpPr>
        <p:spPr bwMode="auto">
          <a:xfrm>
            <a:off x="0" y="6105525"/>
            <a:ext cx="3868738"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a:endParaRPr lang="en-US" altLang="en-US" sz="1100"/>
          </a:p>
          <a:p>
            <a:pPr algn="r"/>
            <a:endParaRPr lang="en-US" altLang="en-US" sz="1100"/>
          </a:p>
          <a:p>
            <a:pPr algn="r"/>
            <a:r>
              <a:rPr lang="en-US" altLang="en-US" sz="1100"/>
              <a:t> </a:t>
            </a:r>
          </a:p>
        </p:txBody>
      </p:sp>
      <p:sp>
        <p:nvSpPr>
          <p:cNvPr id="58371" name="Title 1">
            <a:extLst>
              <a:ext uri="{FF2B5EF4-FFF2-40B4-BE49-F238E27FC236}">
                <a16:creationId xmlns:a16="http://schemas.microsoft.com/office/drawing/2014/main" id="{1A18C8A7-E8D1-9853-7F84-F66E925DBFE6}"/>
              </a:ext>
            </a:extLst>
          </p:cNvPr>
          <p:cNvSpPr txBox="1">
            <a:spLocks noChangeArrowheads="1"/>
          </p:cNvSpPr>
          <p:nvPr/>
        </p:nvSpPr>
        <p:spPr bwMode="auto">
          <a:xfrm>
            <a:off x="147638" y="-152400"/>
            <a:ext cx="10515600"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90000"/>
              </a:lnSpc>
            </a:pPr>
            <a:r>
              <a:rPr lang="en-US" altLang="en-US" sz="3600">
                <a:solidFill>
                  <a:srgbClr val="002060"/>
                </a:solidFill>
              </a:rPr>
              <a:t>Change Canvas</a:t>
            </a:r>
          </a:p>
        </p:txBody>
      </p:sp>
      <p:pic>
        <p:nvPicPr>
          <p:cNvPr id="58399" name="Graphic 3" descr="Eye with solid fill">
            <a:extLst>
              <a:ext uri="{FF2B5EF4-FFF2-40B4-BE49-F238E27FC236}">
                <a16:creationId xmlns:a16="http://schemas.microsoft.com/office/drawing/2014/main" id="{F400DFB4-BD5B-20E8-4B41-196E8A35A1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781050"/>
            <a:ext cx="642938"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400" name="Graphic 6" descr="Priorities with solid fill">
            <a:extLst>
              <a:ext uri="{FF2B5EF4-FFF2-40B4-BE49-F238E27FC236}">
                <a16:creationId xmlns:a16="http://schemas.microsoft.com/office/drawing/2014/main" id="{F8278FEE-5FCC-AADE-E599-B718CA0E8C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25200" y="838200"/>
            <a:ext cx="5651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401" name="Graphic 8" descr="Excellent outline">
            <a:extLst>
              <a:ext uri="{FF2B5EF4-FFF2-40B4-BE49-F238E27FC236}">
                <a16:creationId xmlns:a16="http://schemas.microsoft.com/office/drawing/2014/main" id="{18F4A54A-ECFA-C427-0A8E-8A21828A9B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16538" y="2209800"/>
            <a:ext cx="5270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402" name="Graphic 10" descr="Blueprint with solid fill">
            <a:extLst>
              <a:ext uri="{FF2B5EF4-FFF2-40B4-BE49-F238E27FC236}">
                <a16:creationId xmlns:a16="http://schemas.microsoft.com/office/drawing/2014/main" id="{17180642-9D3F-9267-FB5B-43653BCD611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25200" y="4924425"/>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403" name="Graphic 12" descr="Target Audience outline">
            <a:extLst>
              <a:ext uri="{FF2B5EF4-FFF2-40B4-BE49-F238E27FC236}">
                <a16:creationId xmlns:a16="http://schemas.microsoft.com/office/drawing/2014/main" id="{E082EEAE-2F39-E570-E88A-EA7E92D3351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125200" y="2273300"/>
            <a:ext cx="457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404" name="Graphic 14" descr="Questions with solid fill">
            <a:extLst>
              <a:ext uri="{FF2B5EF4-FFF2-40B4-BE49-F238E27FC236}">
                <a16:creationId xmlns:a16="http://schemas.microsoft.com/office/drawing/2014/main" id="{A3B46F1D-CFCC-27F9-B71B-2B07AF55A10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125200" y="361315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405" name="Graphic 16" descr="Radioactive with solid fill">
            <a:extLst>
              <a:ext uri="{FF2B5EF4-FFF2-40B4-BE49-F238E27FC236}">
                <a16:creationId xmlns:a16="http://schemas.microsoft.com/office/drawing/2014/main" id="{9D75A011-77D1-C8ED-1009-A51B32EDF24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51463" y="36576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410" name="Picture 17">
            <a:extLst>
              <a:ext uri="{FF2B5EF4-FFF2-40B4-BE49-F238E27FC236}">
                <a16:creationId xmlns:a16="http://schemas.microsoft.com/office/drawing/2014/main" id="{100C5B28-5A20-5CCD-B708-BAEE69A7F60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l="2501" t="27988" r="33124" b="25372"/>
          <a:stretch>
            <a:fillRect/>
          </a:stretch>
        </p:blipFill>
        <p:spPr bwMode="auto">
          <a:xfrm>
            <a:off x="9906000" y="76200"/>
            <a:ext cx="198120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 name="Table 13">
            <a:extLst>
              <a:ext uri="{FF2B5EF4-FFF2-40B4-BE49-F238E27FC236}">
                <a16:creationId xmlns:a16="http://schemas.microsoft.com/office/drawing/2014/main" id="{FA700F32-EB10-54A0-6C74-312480ADE7F0}"/>
              </a:ext>
            </a:extLst>
          </p:cNvPr>
          <p:cNvGraphicFramePr>
            <a:graphicFrameLocks noGrp="1"/>
          </p:cNvGraphicFramePr>
          <p:nvPr/>
        </p:nvGraphicFramePr>
        <p:xfrm>
          <a:off x="279472" y="773112"/>
          <a:ext cx="11566770" cy="5332413"/>
        </p:xfrm>
        <a:graphic>
          <a:graphicData uri="http://schemas.openxmlformats.org/drawingml/2006/table">
            <a:tbl>
              <a:tblPr firstRow="1" firstCol="1" bandRow="1"/>
              <a:tblGrid>
                <a:gridCol w="5719758">
                  <a:extLst>
                    <a:ext uri="{9D8B030D-6E8A-4147-A177-3AD203B41FA5}">
                      <a16:colId xmlns:a16="http://schemas.microsoft.com/office/drawing/2014/main" val="3638091993"/>
                    </a:ext>
                  </a:extLst>
                </a:gridCol>
                <a:gridCol w="5847012">
                  <a:extLst>
                    <a:ext uri="{9D8B030D-6E8A-4147-A177-3AD203B41FA5}">
                      <a16:colId xmlns:a16="http://schemas.microsoft.com/office/drawing/2014/main" val="2475750775"/>
                    </a:ext>
                  </a:extLst>
                </a:gridCol>
              </a:tblGrid>
              <a:tr h="316657">
                <a:tc gridSpan="2">
                  <a:txBody>
                    <a:bodyPr/>
                    <a:lstStyle/>
                    <a:p>
                      <a:pPr marL="0" marR="0" algn="l">
                        <a:spcBef>
                          <a:spcPts val="0"/>
                        </a:spcBef>
                        <a:spcAft>
                          <a:spcPts val="0"/>
                        </a:spcAft>
                      </a:pPr>
                      <a:r>
                        <a:rPr lang="en-US" sz="1100" b="1" kern="1200">
                          <a:solidFill>
                            <a:srgbClr val="FFFFFF"/>
                          </a:solidFill>
                          <a:effectLst/>
                          <a:highlight>
                            <a:srgbClr val="02B68B"/>
                          </a:highlight>
                          <a:latin typeface="Calibri" panose="020F0502020204030204" pitchFamily="34" charset="0"/>
                          <a:ea typeface="Times New Roman" panose="02020603050405020304" pitchFamily="18" charset="0"/>
                          <a:cs typeface="Times New Roman" panose="02020603050405020304" pitchFamily="18" charset="0"/>
                        </a:rPr>
                        <a:t>VISION: </a:t>
                      </a:r>
                      <a:endParaRPr lang="en-US" sz="900">
                        <a:effectLst/>
                        <a:highlight>
                          <a:srgbClr val="02B68B"/>
                        </a:highlight>
                        <a:latin typeface="Calibri" panose="020F0502020204030204" pitchFamily="34" charset="0"/>
                        <a:ea typeface="Times New Roman" panose="02020603050405020304" pitchFamily="18" charset="0"/>
                        <a:cs typeface="Times New Roman" panose="02020603050405020304" pitchFamily="18" charset="0"/>
                      </a:endParaRPr>
                    </a:p>
                  </a:txBody>
                  <a:tcPr marL="55220" marR="55220" marT="0" marB="0" anchor="ctr">
                    <a:lnL w="12700" cap="flat" cmpd="sng" algn="ctr">
                      <a:solidFill>
                        <a:srgbClr val="383838"/>
                      </a:solidFill>
                      <a:prstDash val="solid"/>
                      <a:round/>
                      <a:headEnd type="none" w="med" len="med"/>
                      <a:tailEnd type="none" w="med" len="med"/>
                    </a:lnL>
                    <a:lnR w="12700" cap="flat" cmpd="sng" algn="ctr">
                      <a:solidFill>
                        <a:srgbClr val="383838"/>
                      </a:solidFill>
                      <a:prstDash val="solid"/>
                      <a:round/>
                      <a:headEnd type="none" w="med" len="med"/>
                      <a:tailEnd type="none" w="med" len="med"/>
                    </a:lnR>
                    <a:lnT w="12700" cap="flat" cmpd="sng" algn="ctr">
                      <a:solidFill>
                        <a:srgbClr val="383838"/>
                      </a:solidFill>
                      <a:prstDash val="solid"/>
                      <a:round/>
                      <a:headEnd type="none" w="med" len="med"/>
                      <a:tailEnd type="none" w="med" len="med"/>
                    </a:lnT>
                    <a:lnB w="12700" cap="flat" cmpd="sng" algn="ctr">
                      <a:solidFill>
                        <a:srgbClr val="383838"/>
                      </a:solidFill>
                      <a:prstDash val="solid"/>
                      <a:round/>
                      <a:headEnd type="none" w="med" len="med"/>
                      <a:tailEnd type="none" w="med" len="med"/>
                    </a:lnB>
                    <a:solidFill>
                      <a:srgbClr val="02B68B"/>
                    </a:solidFill>
                  </a:tcPr>
                </a:tc>
                <a:tc hMerge="1">
                  <a:txBody>
                    <a:bodyPr/>
                    <a:lstStyle/>
                    <a:p>
                      <a:endParaRPr lang="en-US"/>
                    </a:p>
                  </a:txBody>
                  <a:tcPr/>
                </a:tc>
                <a:extLst>
                  <a:ext uri="{0D108BD9-81ED-4DB2-BD59-A6C34878D82A}">
                    <a16:rowId xmlns:a16="http://schemas.microsoft.com/office/drawing/2014/main" val="2126447191"/>
                  </a:ext>
                </a:extLst>
              </a:tr>
              <a:tr h="406704">
                <a:tc gridSpan="2">
                  <a:txBody>
                    <a:bodyPr/>
                    <a:lstStyle/>
                    <a:p>
                      <a:pPr marL="0" marR="0" algn="l">
                        <a:spcBef>
                          <a:spcPts val="0"/>
                        </a:spcBef>
                        <a:spcAft>
                          <a:spcPts val="0"/>
                        </a:spcAft>
                      </a:pP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5220" marR="55220" marT="0" marB="0" anchor="ctr">
                    <a:lnL w="12700" cap="flat" cmpd="sng" algn="ctr">
                      <a:solidFill>
                        <a:srgbClr val="383838"/>
                      </a:solidFill>
                      <a:prstDash val="solid"/>
                      <a:round/>
                      <a:headEnd type="none" w="med" len="med"/>
                      <a:tailEnd type="none" w="med" len="med"/>
                    </a:lnL>
                    <a:lnR w="12700" cap="flat" cmpd="sng" algn="ctr">
                      <a:solidFill>
                        <a:srgbClr val="383838"/>
                      </a:solidFill>
                      <a:prstDash val="solid"/>
                      <a:round/>
                      <a:headEnd type="none" w="med" len="med"/>
                      <a:tailEnd type="none" w="med" len="med"/>
                    </a:lnR>
                    <a:lnT w="12700" cap="flat" cmpd="sng" algn="ctr">
                      <a:solidFill>
                        <a:srgbClr val="383838"/>
                      </a:solidFill>
                      <a:prstDash val="solid"/>
                      <a:round/>
                      <a:headEnd type="none" w="med" len="med"/>
                      <a:tailEnd type="none" w="med" len="med"/>
                    </a:lnT>
                    <a:lnB w="12700" cap="flat" cmpd="sng" algn="ctr">
                      <a:solidFill>
                        <a:srgbClr val="383838"/>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434468945"/>
                  </a:ext>
                </a:extLst>
              </a:tr>
              <a:tr h="256426">
                <a:tc>
                  <a:txBody>
                    <a:bodyPr/>
                    <a:lstStyle/>
                    <a:p>
                      <a:pPr marL="0" marR="0" algn="l">
                        <a:spcBef>
                          <a:spcPts val="0"/>
                        </a:spcBef>
                        <a:spcAft>
                          <a:spcPts val="0"/>
                        </a:spcAft>
                      </a:pPr>
                      <a:r>
                        <a:rPr lang="en-US" sz="1100" b="1" kern="1200">
                          <a:solidFill>
                            <a:srgbClr val="FFFFFF"/>
                          </a:solidFill>
                          <a:effectLst/>
                          <a:highlight>
                            <a:srgbClr val="02B68B"/>
                          </a:highlight>
                          <a:latin typeface="Calibri" panose="020F0502020204030204" pitchFamily="34" charset="0"/>
                          <a:ea typeface="Times New Roman" panose="02020603050405020304" pitchFamily="18" charset="0"/>
                          <a:cs typeface="Times New Roman" panose="02020603050405020304" pitchFamily="18" charset="0"/>
                        </a:rPr>
                        <a:t>IMPORTANCE:  </a:t>
                      </a:r>
                      <a:endParaRPr lang="en-US" sz="900">
                        <a:effectLst/>
                        <a:highlight>
                          <a:srgbClr val="02B68B"/>
                        </a:highlight>
                        <a:latin typeface="Calibri" panose="020F0502020204030204" pitchFamily="34" charset="0"/>
                        <a:ea typeface="Times New Roman" panose="02020603050405020304" pitchFamily="18" charset="0"/>
                        <a:cs typeface="Times New Roman" panose="02020603050405020304" pitchFamily="18" charset="0"/>
                      </a:endParaRPr>
                    </a:p>
                  </a:txBody>
                  <a:tcPr marL="55220" marR="55220" marT="0" marB="0" anchor="ctr">
                    <a:lnL w="12700" cap="flat" cmpd="sng" algn="ctr">
                      <a:solidFill>
                        <a:srgbClr val="383838"/>
                      </a:solidFill>
                      <a:prstDash val="solid"/>
                      <a:round/>
                      <a:headEnd type="none" w="med" len="med"/>
                      <a:tailEnd type="none" w="med" len="med"/>
                    </a:lnL>
                    <a:lnR w="12700" cap="flat" cmpd="sng" algn="ctr">
                      <a:solidFill>
                        <a:srgbClr val="383838"/>
                      </a:solidFill>
                      <a:prstDash val="solid"/>
                      <a:round/>
                      <a:headEnd type="none" w="med" len="med"/>
                      <a:tailEnd type="none" w="med" len="med"/>
                    </a:lnR>
                    <a:lnT w="12700" cap="flat" cmpd="sng" algn="ctr">
                      <a:solidFill>
                        <a:srgbClr val="383838"/>
                      </a:solidFill>
                      <a:prstDash val="solid"/>
                      <a:round/>
                      <a:headEnd type="none" w="med" len="med"/>
                      <a:tailEnd type="none" w="med" len="med"/>
                    </a:lnT>
                    <a:lnB w="12700" cap="flat" cmpd="sng" algn="ctr">
                      <a:solidFill>
                        <a:srgbClr val="383838"/>
                      </a:solidFill>
                      <a:prstDash val="solid"/>
                      <a:round/>
                      <a:headEnd type="none" w="med" len="med"/>
                      <a:tailEnd type="none" w="med" len="med"/>
                    </a:lnB>
                    <a:solidFill>
                      <a:srgbClr val="02B68B"/>
                    </a:solidFill>
                  </a:tcPr>
                </a:tc>
                <a:tc>
                  <a:txBody>
                    <a:bodyPr/>
                    <a:lstStyle/>
                    <a:p>
                      <a:pPr marL="0" marR="0" algn="l">
                        <a:spcBef>
                          <a:spcPts val="0"/>
                        </a:spcBef>
                        <a:spcAft>
                          <a:spcPts val="0"/>
                        </a:spcAft>
                      </a:pPr>
                      <a:r>
                        <a:rPr lang="en-US" sz="1100" b="1" kern="1200">
                          <a:solidFill>
                            <a:srgbClr val="FFFFFF"/>
                          </a:solidFill>
                          <a:effectLst/>
                          <a:highlight>
                            <a:srgbClr val="02B68B"/>
                          </a:highlight>
                          <a:latin typeface="Calibri" panose="020F0502020204030204" pitchFamily="34" charset="0"/>
                          <a:ea typeface="Times New Roman" panose="02020603050405020304" pitchFamily="18" charset="0"/>
                          <a:cs typeface="Times New Roman" panose="02020603050405020304" pitchFamily="18" charset="0"/>
                        </a:rPr>
                        <a:t>IMPACT:</a:t>
                      </a:r>
                      <a:endParaRPr lang="en-US" sz="900">
                        <a:effectLst/>
                        <a:highlight>
                          <a:srgbClr val="02B68B"/>
                        </a:highlight>
                        <a:latin typeface="Calibri" panose="020F0502020204030204" pitchFamily="34" charset="0"/>
                        <a:ea typeface="Times New Roman" panose="02020603050405020304" pitchFamily="18" charset="0"/>
                        <a:cs typeface="Times New Roman" panose="02020603050405020304" pitchFamily="18" charset="0"/>
                      </a:endParaRPr>
                    </a:p>
                  </a:txBody>
                  <a:tcPr marL="55220" marR="55220" marT="0" marB="0" anchor="ctr">
                    <a:lnL w="12700" cap="flat" cmpd="sng" algn="ctr">
                      <a:solidFill>
                        <a:srgbClr val="383838"/>
                      </a:solidFill>
                      <a:prstDash val="solid"/>
                      <a:round/>
                      <a:headEnd type="none" w="med" len="med"/>
                      <a:tailEnd type="none" w="med" len="med"/>
                    </a:lnL>
                    <a:lnR w="12700" cap="flat" cmpd="sng" algn="ctr">
                      <a:solidFill>
                        <a:srgbClr val="383838"/>
                      </a:solidFill>
                      <a:prstDash val="solid"/>
                      <a:round/>
                      <a:headEnd type="none" w="med" len="med"/>
                      <a:tailEnd type="none" w="med" len="med"/>
                    </a:lnR>
                    <a:lnT w="12700" cap="flat" cmpd="sng" algn="ctr">
                      <a:solidFill>
                        <a:srgbClr val="383838"/>
                      </a:solidFill>
                      <a:prstDash val="solid"/>
                      <a:round/>
                      <a:headEnd type="none" w="med" len="med"/>
                      <a:tailEnd type="none" w="med" len="med"/>
                    </a:lnT>
                    <a:lnB w="12700" cap="flat" cmpd="sng" algn="ctr">
                      <a:solidFill>
                        <a:srgbClr val="383838"/>
                      </a:solidFill>
                      <a:prstDash val="solid"/>
                      <a:round/>
                      <a:headEnd type="none" w="med" len="med"/>
                      <a:tailEnd type="none" w="med" len="med"/>
                    </a:lnB>
                    <a:solidFill>
                      <a:srgbClr val="02B68B"/>
                    </a:solidFill>
                  </a:tcPr>
                </a:tc>
                <a:extLst>
                  <a:ext uri="{0D108BD9-81ED-4DB2-BD59-A6C34878D82A}">
                    <a16:rowId xmlns:a16="http://schemas.microsoft.com/office/drawing/2014/main" val="1263584273"/>
                  </a:ext>
                </a:extLst>
              </a:tr>
              <a:tr h="793132">
                <a:tc>
                  <a:txBody>
                    <a:bodyPr/>
                    <a:lstStyle/>
                    <a:p>
                      <a:pPr marL="0" marR="0" algn="l">
                        <a:lnSpc>
                          <a:spcPct val="115000"/>
                        </a:lnSpc>
                        <a:spcBef>
                          <a:spcPts val="0"/>
                        </a:spcBef>
                        <a:spcAft>
                          <a:spcPts val="0"/>
                        </a:spcAft>
                      </a:pP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220" marR="55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83838"/>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15000"/>
                        </a:lnSpc>
                        <a:spcBef>
                          <a:spcPts val="0"/>
                        </a:spcBef>
                        <a:spcAft>
                          <a:spcPts val="0"/>
                        </a:spcAft>
                      </a:pP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220" marR="55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83838"/>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84140480"/>
                  </a:ext>
                </a:extLst>
              </a:tr>
              <a:tr h="256426">
                <a:tc>
                  <a:txBody>
                    <a:bodyPr/>
                    <a:lstStyle/>
                    <a:p>
                      <a:pPr marL="0" marR="0" algn="l">
                        <a:lnSpc>
                          <a:spcPct val="115000"/>
                        </a:lnSpc>
                        <a:spcBef>
                          <a:spcPts val="0"/>
                        </a:spcBef>
                        <a:spcAft>
                          <a:spcPts val="0"/>
                        </a:spcAft>
                      </a:pPr>
                      <a:r>
                        <a:rPr lang="en-US" sz="1100" b="1" kern="1200">
                          <a:solidFill>
                            <a:srgbClr val="FFFFFF"/>
                          </a:solidFill>
                          <a:effectLst/>
                          <a:highlight>
                            <a:srgbClr val="02B68B"/>
                          </a:highlight>
                          <a:latin typeface="Calibri" panose="020F0502020204030204" pitchFamily="34" charset="0"/>
                          <a:ea typeface="Times New Roman" panose="02020603050405020304" pitchFamily="18" charset="0"/>
                          <a:cs typeface="Times New Roman" panose="02020603050405020304" pitchFamily="18" charset="0"/>
                        </a:rPr>
                        <a:t>READINESS:</a:t>
                      </a:r>
                      <a:endParaRPr lang="en-US" sz="900">
                        <a:effectLst/>
                        <a:highlight>
                          <a:srgbClr val="02B68B"/>
                        </a:highlight>
                        <a:latin typeface="Calibri" panose="020F0502020204030204" pitchFamily="34" charset="0"/>
                        <a:ea typeface="Calibri" panose="020F0502020204030204" pitchFamily="34" charset="0"/>
                        <a:cs typeface="Times New Roman" panose="02020603050405020304" pitchFamily="18" charset="0"/>
                      </a:endParaRPr>
                    </a:p>
                  </a:txBody>
                  <a:tcPr marL="55220" marR="55220" marT="0" marB="0" anchor="ctr">
                    <a:lnL w="12700" cap="flat" cmpd="sng" algn="ctr">
                      <a:solidFill>
                        <a:srgbClr val="383838"/>
                      </a:solidFill>
                      <a:prstDash val="solid"/>
                      <a:round/>
                      <a:headEnd type="none" w="med" len="med"/>
                      <a:tailEnd type="none" w="med" len="med"/>
                    </a:lnL>
                    <a:lnR w="12700" cap="flat" cmpd="sng" algn="ctr">
                      <a:solidFill>
                        <a:srgbClr val="383838"/>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383838"/>
                      </a:solidFill>
                      <a:prstDash val="solid"/>
                      <a:round/>
                      <a:headEnd type="none" w="med" len="med"/>
                      <a:tailEnd type="none" w="med" len="med"/>
                    </a:lnB>
                    <a:solidFill>
                      <a:srgbClr val="02B68B"/>
                    </a:solidFill>
                  </a:tcPr>
                </a:tc>
                <a:tc>
                  <a:txBody>
                    <a:bodyPr/>
                    <a:lstStyle/>
                    <a:p>
                      <a:pPr marL="0" marR="0" algn="l">
                        <a:spcBef>
                          <a:spcPts val="0"/>
                        </a:spcBef>
                        <a:spcAft>
                          <a:spcPts val="0"/>
                        </a:spcAft>
                      </a:pPr>
                      <a:r>
                        <a:rPr lang="en-US" sz="1100" b="1" kern="1200">
                          <a:solidFill>
                            <a:srgbClr val="FFFFFF"/>
                          </a:solidFill>
                          <a:effectLst/>
                          <a:highlight>
                            <a:srgbClr val="02B68B"/>
                          </a:highlight>
                          <a:latin typeface="Calibri" panose="020F0502020204030204" pitchFamily="34" charset="0"/>
                          <a:ea typeface="Times New Roman" panose="02020603050405020304" pitchFamily="18" charset="0"/>
                          <a:cs typeface="Times New Roman" panose="02020603050405020304" pitchFamily="18" charset="0"/>
                        </a:rPr>
                        <a:t>CHALLENGES/CHANGE DECTRACTORS: </a:t>
                      </a:r>
                      <a:endParaRPr lang="en-US" sz="900">
                        <a:effectLst/>
                        <a:highlight>
                          <a:srgbClr val="02B68B"/>
                        </a:highlight>
                        <a:latin typeface="Calibri" panose="020F0502020204030204" pitchFamily="34" charset="0"/>
                        <a:ea typeface="Times New Roman" panose="02020603050405020304" pitchFamily="18" charset="0"/>
                        <a:cs typeface="Times New Roman" panose="02020603050405020304" pitchFamily="18" charset="0"/>
                      </a:endParaRPr>
                    </a:p>
                  </a:txBody>
                  <a:tcPr marL="55220" marR="55220" marT="0" marB="0" anchor="ctr">
                    <a:lnL w="12700" cap="flat" cmpd="sng" algn="ctr">
                      <a:solidFill>
                        <a:srgbClr val="383838"/>
                      </a:solidFill>
                      <a:prstDash val="solid"/>
                      <a:round/>
                      <a:headEnd type="none" w="med" len="med"/>
                      <a:tailEnd type="none" w="med" len="med"/>
                    </a:lnL>
                    <a:lnR w="12700" cap="flat" cmpd="sng" algn="ctr">
                      <a:solidFill>
                        <a:srgbClr val="383838"/>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383838"/>
                      </a:solidFill>
                      <a:prstDash val="solid"/>
                      <a:round/>
                      <a:headEnd type="none" w="med" len="med"/>
                      <a:tailEnd type="none" w="med" len="med"/>
                    </a:lnB>
                    <a:solidFill>
                      <a:srgbClr val="02B68B"/>
                    </a:solidFill>
                  </a:tcPr>
                </a:tc>
                <a:extLst>
                  <a:ext uri="{0D108BD9-81ED-4DB2-BD59-A6C34878D82A}">
                    <a16:rowId xmlns:a16="http://schemas.microsoft.com/office/drawing/2014/main" val="2774419939"/>
                  </a:ext>
                </a:extLst>
              </a:tr>
              <a:tr h="900474">
                <a:tc>
                  <a:txBody>
                    <a:bodyPr/>
                    <a:lstStyle/>
                    <a:p>
                      <a:pPr marL="0" marR="0" algn="l">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220" marR="55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83838"/>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15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220" marR="55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83838"/>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07847995"/>
                  </a:ext>
                </a:extLst>
              </a:tr>
              <a:tr h="218856">
                <a:tc>
                  <a:txBody>
                    <a:bodyPr/>
                    <a:lstStyle/>
                    <a:p>
                      <a:pPr marL="0" marR="0" algn="l">
                        <a:lnSpc>
                          <a:spcPct val="115000"/>
                        </a:lnSpc>
                        <a:spcBef>
                          <a:spcPts val="0"/>
                        </a:spcBef>
                        <a:spcAft>
                          <a:spcPts val="0"/>
                        </a:spcAft>
                      </a:pPr>
                      <a:r>
                        <a:rPr lang="en-US" sz="1100" b="1" kern="1200">
                          <a:solidFill>
                            <a:srgbClr val="FFFFFF"/>
                          </a:solidFill>
                          <a:effectLst/>
                          <a:highlight>
                            <a:srgbClr val="02B68B"/>
                          </a:highlight>
                          <a:latin typeface="Calibri" panose="020F0502020204030204" pitchFamily="34" charset="0"/>
                          <a:ea typeface="Times New Roman" panose="02020603050405020304" pitchFamily="18" charset="0"/>
                          <a:cs typeface="Times New Roman" panose="02020603050405020304" pitchFamily="18" charset="0"/>
                        </a:rPr>
                        <a:t>SUPPORT:  </a:t>
                      </a:r>
                      <a:endParaRPr lang="en-US" sz="900">
                        <a:effectLst/>
                        <a:highlight>
                          <a:srgbClr val="02B68B"/>
                        </a:highlight>
                        <a:latin typeface="Calibri" panose="020F0502020204030204" pitchFamily="34" charset="0"/>
                        <a:ea typeface="Calibri" panose="020F0502020204030204" pitchFamily="34" charset="0"/>
                        <a:cs typeface="Times New Roman" panose="02020603050405020304" pitchFamily="18" charset="0"/>
                      </a:endParaRPr>
                    </a:p>
                  </a:txBody>
                  <a:tcPr marL="55220" marR="55220" marT="0" marB="0" anchor="ctr">
                    <a:lnL w="12700" cap="flat" cmpd="sng" algn="ctr">
                      <a:solidFill>
                        <a:srgbClr val="383838"/>
                      </a:solidFill>
                      <a:prstDash val="solid"/>
                      <a:round/>
                      <a:headEnd type="none" w="med" len="med"/>
                      <a:tailEnd type="none" w="med" len="med"/>
                    </a:lnL>
                    <a:lnR w="12700" cap="flat" cmpd="sng" algn="ctr">
                      <a:solidFill>
                        <a:srgbClr val="383838"/>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383838"/>
                      </a:solidFill>
                      <a:prstDash val="solid"/>
                      <a:round/>
                      <a:headEnd type="none" w="med" len="med"/>
                      <a:tailEnd type="none" w="med" len="med"/>
                    </a:lnB>
                    <a:solidFill>
                      <a:srgbClr val="02B68B"/>
                    </a:solidFill>
                  </a:tcPr>
                </a:tc>
                <a:tc>
                  <a:txBody>
                    <a:bodyPr/>
                    <a:lstStyle/>
                    <a:p>
                      <a:pPr marL="0" marR="0" algn="l">
                        <a:lnSpc>
                          <a:spcPct val="115000"/>
                        </a:lnSpc>
                        <a:spcBef>
                          <a:spcPts val="0"/>
                        </a:spcBef>
                        <a:spcAft>
                          <a:spcPts val="0"/>
                        </a:spcAft>
                      </a:pPr>
                      <a:r>
                        <a:rPr lang="en-US" sz="1100" b="1" kern="1200">
                          <a:solidFill>
                            <a:srgbClr val="FFFFFF"/>
                          </a:solidFill>
                          <a:effectLst/>
                          <a:highlight>
                            <a:srgbClr val="02B68B"/>
                          </a:highlight>
                          <a:latin typeface="Calibri" panose="020F0502020204030204" pitchFamily="34" charset="0"/>
                          <a:ea typeface="Times New Roman" panose="02020603050405020304" pitchFamily="18" charset="0"/>
                          <a:cs typeface="Times New Roman" panose="02020603050405020304" pitchFamily="18" charset="0"/>
                        </a:rPr>
                        <a:t>KEEPING IT GOING: </a:t>
                      </a:r>
                      <a:endParaRPr lang="en-US" sz="900">
                        <a:effectLst/>
                        <a:highlight>
                          <a:srgbClr val="02B68B"/>
                        </a:highlight>
                        <a:latin typeface="Calibri" panose="020F0502020204030204" pitchFamily="34" charset="0"/>
                        <a:ea typeface="Calibri" panose="020F0502020204030204" pitchFamily="34" charset="0"/>
                        <a:cs typeface="Times New Roman" panose="02020603050405020304" pitchFamily="18" charset="0"/>
                      </a:endParaRPr>
                    </a:p>
                  </a:txBody>
                  <a:tcPr marL="55220" marR="55220" marT="0" marB="0" anchor="ctr">
                    <a:lnL w="12700" cap="flat" cmpd="sng" algn="ctr">
                      <a:solidFill>
                        <a:srgbClr val="383838"/>
                      </a:solidFill>
                      <a:prstDash val="solid"/>
                      <a:round/>
                      <a:headEnd type="none" w="med" len="med"/>
                      <a:tailEnd type="none" w="med" len="med"/>
                    </a:lnL>
                    <a:lnR w="12700" cap="flat" cmpd="sng" algn="ctr">
                      <a:solidFill>
                        <a:srgbClr val="383838"/>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383838"/>
                      </a:solidFill>
                      <a:prstDash val="solid"/>
                      <a:round/>
                      <a:headEnd type="none" w="med" len="med"/>
                      <a:tailEnd type="none" w="med" len="med"/>
                    </a:lnB>
                    <a:solidFill>
                      <a:srgbClr val="02B68B"/>
                    </a:solidFill>
                  </a:tcPr>
                </a:tc>
                <a:extLst>
                  <a:ext uri="{0D108BD9-81ED-4DB2-BD59-A6C34878D82A}">
                    <a16:rowId xmlns:a16="http://schemas.microsoft.com/office/drawing/2014/main" val="3773522338"/>
                  </a:ext>
                </a:extLst>
              </a:tr>
              <a:tr h="766297">
                <a:tc>
                  <a:txBody>
                    <a:bodyPr/>
                    <a:lstStyle/>
                    <a:p>
                      <a:pPr marL="0" marR="0" algn="l">
                        <a:lnSpc>
                          <a:spcPct val="115000"/>
                        </a:lnSpc>
                        <a:spcBef>
                          <a:spcPts val="0"/>
                        </a:spcBef>
                        <a:spcAft>
                          <a:spcPts val="0"/>
                        </a:spcAft>
                      </a:pP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220" marR="55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83838"/>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15000"/>
                        </a:lnSpc>
                        <a:spcBef>
                          <a:spcPts val="0"/>
                        </a:spcBef>
                        <a:spcAft>
                          <a:spcPts val="0"/>
                        </a:spcAft>
                      </a:pP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220" marR="55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83838"/>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80234117"/>
                  </a:ext>
                </a:extLst>
              </a:tr>
              <a:tr h="246288">
                <a:tc gridSpan="2">
                  <a:txBody>
                    <a:bodyPr/>
                    <a:lstStyle/>
                    <a:p>
                      <a:pPr marL="0" marR="0" algn="l">
                        <a:spcBef>
                          <a:spcPts val="0"/>
                        </a:spcBef>
                        <a:spcAft>
                          <a:spcPts val="0"/>
                        </a:spcAft>
                      </a:pPr>
                      <a:r>
                        <a:rPr lang="en-US" sz="1100" b="1" kern="1200">
                          <a:solidFill>
                            <a:srgbClr val="FFFFFF"/>
                          </a:solidFill>
                          <a:effectLst/>
                          <a:highlight>
                            <a:srgbClr val="02B68B"/>
                          </a:highlight>
                          <a:latin typeface="Calibri" panose="020F0502020204030204" pitchFamily="34" charset="0"/>
                          <a:ea typeface="Times New Roman" panose="02020603050405020304" pitchFamily="18" charset="0"/>
                          <a:cs typeface="Times New Roman" panose="02020603050405020304" pitchFamily="18" charset="0"/>
                        </a:rPr>
                        <a:t>PLAN:   NEXT STEPS/ACTION PLAN</a:t>
                      </a:r>
                      <a:endParaRPr lang="en-US" sz="900">
                        <a:effectLst/>
                        <a:highlight>
                          <a:srgbClr val="02B68B"/>
                        </a:highlight>
                        <a:latin typeface="Calibri" panose="020F0502020204030204" pitchFamily="34" charset="0"/>
                        <a:ea typeface="Times New Roman" panose="02020603050405020304" pitchFamily="18" charset="0"/>
                        <a:cs typeface="Times New Roman" panose="02020603050405020304" pitchFamily="18" charset="0"/>
                      </a:endParaRPr>
                    </a:p>
                  </a:txBody>
                  <a:tcPr marL="55220" marR="552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2B68B"/>
                    </a:solidFill>
                  </a:tcPr>
                </a:tc>
                <a:tc hMerge="1">
                  <a:txBody>
                    <a:bodyPr/>
                    <a:lstStyle/>
                    <a:p>
                      <a:endParaRPr lang="en-US"/>
                    </a:p>
                  </a:txBody>
                  <a:tcPr/>
                </a:tc>
                <a:extLst>
                  <a:ext uri="{0D108BD9-81ED-4DB2-BD59-A6C34878D82A}">
                    <a16:rowId xmlns:a16="http://schemas.microsoft.com/office/drawing/2014/main" val="3781977988"/>
                  </a:ext>
                </a:extLst>
              </a:tr>
              <a:tr h="1171153">
                <a:tc gridSpan="2">
                  <a:txBody>
                    <a:bodyPr/>
                    <a:lstStyle/>
                    <a:p>
                      <a:pPr marL="0" marR="0" algn="l">
                        <a:lnSpc>
                          <a:spcPct val="150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1.                                                                                                                                                                                    5.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50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2.                                                                                                                                                                                    6.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50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3.                                                                                                                                                                                    7.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50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4.                                                                                                                                                                                    8.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220" marR="55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190537942"/>
                  </a:ext>
                </a:extLst>
              </a:tr>
            </a:tbl>
          </a:graphicData>
        </a:graphic>
      </p:graphicFrame>
      <p:pic>
        <p:nvPicPr>
          <p:cNvPr id="15" name="Graphic 1" descr="Eye with solid fill">
            <a:extLst>
              <a:ext uri="{FF2B5EF4-FFF2-40B4-BE49-F238E27FC236}">
                <a16:creationId xmlns:a16="http://schemas.microsoft.com/office/drawing/2014/main" id="{3AEEC933-E163-11AA-F322-F84D77AB0C2C}"/>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1485985" y="803729"/>
            <a:ext cx="276225" cy="276225"/>
          </a:xfrm>
          <a:prstGeom prst="rect">
            <a:avLst/>
          </a:prstGeom>
        </p:spPr>
      </p:pic>
      <p:pic>
        <p:nvPicPr>
          <p:cNvPr id="16" name="Graphic 6" descr="Priorities with solid fill">
            <a:extLst>
              <a:ext uri="{FF2B5EF4-FFF2-40B4-BE49-F238E27FC236}">
                <a16:creationId xmlns:a16="http://schemas.microsoft.com/office/drawing/2014/main" id="{8FB7045D-336E-2745-DC9E-1868E1DD320C}"/>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638800" y="1497012"/>
            <a:ext cx="231775" cy="233363"/>
          </a:xfrm>
          <a:prstGeom prst="rect">
            <a:avLst/>
          </a:prstGeom>
        </p:spPr>
      </p:pic>
      <p:pic>
        <p:nvPicPr>
          <p:cNvPr id="17" name="Graphic 12" descr="Target Audience outline">
            <a:extLst>
              <a:ext uri="{FF2B5EF4-FFF2-40B4-BE49-F238E27FC236}">
                <a16:creationId xmlns:a16="http://schemas.microsoft.com/office/drawing/2014/main" id="{CDD7CC86-CB02-C0E4-84DA-2549189E1C6F}"/>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1495510" y="1471996"/>
            <a:ext cx="257175" cy="300037"/>
          </a:xfrm>
          <a:prstGeom prst="rect">
            <a:avLst/>
          </a:prstGeom>
        </p:spPr>
      </p:pic>
      <p:pic>
        <p:nvPicPr>
          <p:cNvPr id="18" name="Graphic 4" descr="Checkbox Checked with solid fill">
            <a:extLst>
              <a:ext uri="{FF2B5EF4-FFF2-40B4-BE49-F238E27FC236}">
                <a16:creationId xmlns:a16="http://schemas.microsoft.com/office/drawing/2014/main" id="{671A8E22-AB30-93A9-7F6C-B68CADC6A8E2}"/>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5638800" y="2516187"/>
            <a:ext cx="323850" cy="323850"/>
          </a:xfrm>
          <a:prstGeom prst="rect">
            <a:avLst/>
          </a:prstGeom>
        </p:spPr>
      </p:pic>
      <p:pic>
        <p:nvPicPr>
          <p:cNvPr id="19" name="Graphic 16" descr="Radioactive with solid fill">
            <a:extLst>
              <a:ext uri="{FF2B5EF4-FFF2-40B4-BE49-F238E27FC236}">
                <a16:creationId xmlns:a16="http://schemas.microsoft.com/office/drawing/2014/main" id="{541681E1-A2BF-7CC6-4929-1182B1D8EE54}"/>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1514560" y="2561770"/>
            <a:ext cx="219075" cy="219075"/>
          </a:xfrm>
          <a:prstGeom prst="rect">
            <a:avLst/>
          </a:prstGeom>
        </p:spPr>
      </p:pic>
      <p:pic>
        <p:nvPicPr>
          <p:cNvPr id="20" name="Graphic 14" descr="Questions with solid fill">
            <a:extLst>
              <a:ext uri="{FF2B5EF4-FFF2-40B4-BE49-F238E27FC236}">
                <a16:creationId xmlns:a16="http://schemas.microsoft.com/office/drawing/2014/main" id="{7D2F4FBB-1297-0162-3671-BFEB72224A3B}"/>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5638800" y="3700462"/>
            <a:ext cx="228600" cy="228600"/>
          </a:xfrm>
          <a:prstGeom prst="rect">
            <a:avLst/>
          </a:prstGeom>
        </p:spPr>
      </p:pic>
      <p:pic>
        <p:nvPicPr>
          <p:cNvPr id="21" name="Graphic 3" descr="Fast Forward with solid fill">
            <a:extLst>
              <a:ext uri="{FF2B5EF4-FFF2-40B4-BE49-F238E27FC236}">
                <a16:creationId xmlns:a16="http://schemas.microsoft.com/office/drawing/2014/main" id="{73D5468C-1E71-E490-33CB-EAB9F81FC8A1}"/>
              </a:ext>
            </a:extLst>
          </p:cNvPr>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11505035" y="3677828"/>
            <a:ext cx="238125" cy="238125"/>
          </a:xfrm>
          <a:prstGeom prst="rect">
            <a:avLst/>
          </a:prstGeom>
        </p:spPr>
      </p:pic>
      <p:pic>
        <p:nvPicPr>
          <p:cNvPr id="2057" name="Picture 2">
            <a:extLst>
              <a:ext uri="{FF2B5EF4-FFF2-40B4-BE49-F238E27FC236}">
                <a16:creationId xmlns:a16="http://schemas.microsoft.com/office/drawing/2014/main" id="{F8172F99-83EA-3E7C-F1ED-614CB76C3F00}"/>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1524085" y="4675414"/>
            <a:ext cx="238125" cy="238125"/>
          </a:xfrm>
          <a:prstGeom prst="rect">
            <a:avLst/>
          </a:prstGeom>
          <a:noFill/>
        </p:spPr>
      </p:pic>
      <p:sp>
        <p:nvSpPr>
          <p:cNvPr id="22" name="Rectangle 21">
            <a:extLst>
              <a:ext uri="{FF2B5EF4-FFF2-40B4-BE49-F238E27FC236}">
                <a16:creationId xmlns:a16="http://schemas.microsoft.com/office/drawing/2014/main" id="{33367631-6F28-C307-2338-11C2BB481C26}"/>
              </a:ext>
            </a:extLst>
          </p:cNvPr>
          <p:cNvSpPr/>
          <p:nvPr/>
        </p:nvSpPr>
        <p:spPr>
          <a:xfrm>
            <a:off x="6015468" y="2569711"/>
            <a:ext cx="5830774" cy="1121953"/>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075" name="Graphic 6" descr="Priorities with solid fill">
            <a:extLst>
              <a:ext uri="{FF2B5EF4-FFF2-40B4-BE49-F238E27FC236}">
                <a16:creationId xmlns:a16="http://schemas.microsoft.com/office/drawing/2014/main" id="{AFFB50F9-5EC9-A9B5-1BFE-6864D4D2F808}"/>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l="-5811" t="-9447" r="-6422" b="-10098"/>
          <a:stretch>
            <a:fillRect/>
          </a:stretch>
        </p:blipFill>
        <p:spPr bwMode="auto">
          <a:xfrm>
            <a:off x="4962525" y="31750"/>
            <a:ext cx="233363" cy="233363"/>
          </a:xfrm>
          <a:prstGeom prst="rect">
            <a:avLst/>
          </a:prstGeom>
          <a:noFill/>
          <a:extLst>
            <a:ext uri="{909E8E84-426E-40DD-AFC4-6F175D3DCCD1}">
              <a14:hiddenFill xmlns:a14="http://schemas.microsoft.com/office/drawing/2010/main">
                <a:solidFill>
                  <a:srgbClr val="FFFFFF"/>
                </a:solidFill>
              </a14:hiddenFill>
            </a:ext>
          </a:extLst>
        </p:spPr>
      </p:pic>
      <p:pic>
        <p:nvPicPr>
          <p:cNvPr id="3077" name="Graphic 4" descr="Checkbox Checked with solid fill">
            <a:extLst>
              <a:ext uri="{FF2B5EF4-FFF2-40B4-BE49-F238E27FC236}">
                <a16:creationId xmlns:a16="http://schemas.microsoft.com/office/drawing/2014/main" id="{712446A7-0EDF-3B6F-B935-687610CDA38B}"/>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l="-25595" t="-25595" r="-26190" b="-26190"/>
          <a:stretch>
            <a:fillRect/>
          </a:stretch>
        </p:blipFill>
        <p:spPr bwMode="auto">
          <a:xfrm>
            <a:off x="4959350" y="820738"/>
            <a:ext cx="323850" cy="323850"/>
          </a:xfrm>
          <a:prstGeom prst="rect">
            <a:avLst/>
          </a:prstGeom>
          <a:noFill/>
          <a:extLst>
            <a:ext uri="{909E8E84-426E-40DD-AFC4-6F175D3DCCD1}">
              <a14:hiddenFill xmlns:a14="http://schemas.microsoft.com/office/drawing/2010/main">
                <a:solidFill>
                  <a:srgbClr val="FFFFFF"/>
                </a:solidFill>
              </a14:hiddenFill>
            </a:ext>
          </a:extLst>
        </p:spPr>
      </p:pic>
      <p:sp>
        <p:nvSpPr>
          <p:cNvPr id="4" name="Speech Bubble: Rectangle 3">
            <a:extLst>
              <a:ext uri="{FF2B5EF4-FFF2-40B4-BE49-F238E27FC236}">
                <a16:creationId xmlns:a16="http://schemas.microsoft.com/office/drawing/2014/main" id="{C8AA5DB3-6F80-4DB5-3D33-7E4784EE9CD9}"/>
              </a:ext>
            </a:extLst>
          </p:cNvPr>
          <p:cNvSpPr/>
          <p:nvPr/>
        </p:nvSpPr>
        <p:spPr>
          <a:xfrm>
            <a:off x="730250" y="2279650"/>
            <a:ext cx="4533900" cy="3581400"/>
          </a:xfrm>
          <a:prstGeom prst="wedgeRectCallout">
            <a:avLst>
              <a:gd name="adj1" fmla="val 64464"/>
              <a:gd name="adj2" fmla="val -2432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1">
            <a:schemeClr val="accent2"/>
          </a:lnRef>
          <a:fillRef idx="2">
            <a:schemeClr val="accent2"/>
          </a:fillRef>
          <a:effectRef idx="1">
            <a:schemeClr val="accent2"/>
          </a:effectRef>
          <a:fontRef idx="minor">
            <a:schemeClr val="dk1"/>
          </a:fontRef>
        </p:style>
        <p:txBody>
          <a:bodyPr anchor="ctr"/>
          <a:lstStyle/>
          <a:p>
            <a:pPr marL="285750" indent="-285750">
              <a:buFont typeface="Arial" panose="020B0604020202020204" pitchFamily="34" charset="0"/>
              <a:buChar char="•"/>
              <a:defRPr/>
            </a:pPr>
            <a:r>
              <a:rPr lang="en-US" sz="2000" b="1" dirty="0"/>
              <a:t>Who or what might hinder or object to this change?</a:t>
            </a:r>
            <a:r>
              <a:rPr lang="en-US" sz="800" b="1" dirty="0">
                <a:solidFill>
                  <a:srgbClr val="FF0000"/>
                </a:solidFill>
              </a:rPr>
              <a:t> </a:t>
            </a:r>
            <a:r>
              <a:rPr lang="en-US" sz="2000" b="1" dirty="0"/>
              <a:t>How can you support barriers (capacity, desire to change)?</a:t>
            </a:r>
          </a:p>
          <a:p>
            <a:pPr marL="285750" indent="-285750">
              <a:buFont typeface="Arial" panose="020B0604020202020204" pitchFamily="34" charset="0"/>
              <a:buChar char="•"/>
              <a:defRPr/>
            </a:pPr>
            <a:r>
              <a:rPr lang="en-US" sz="2000" b="1" dirty="0"/>
              <a:t>What objections might you receive from teams?</a:t>
            </a:r>
          </a:p>
          <a:p>
            <a:pPr marL="285750" indent="-285750">
              <a:buFont typeface="Arial" panose="020B0604020202020204" pitchFamily="34" charset="0"/>
              <a:buChar char="•"/>
              <a:defRPr/>
            </a:pPr>
            <a:r>
              <a:rPr lang="en-US" sz="2000" b="1" dirty="0"/>
              <a:t>Are they valid? How will you deal with them?</a:t>
            </a:r>
          </a:p>
          <a:p>
            <a:pPr marL="285750" indent="-285750">
              <a:buFont typeface="Arial" panose="020B0604020202020204" pitchFamily="34" charset="0"/>
              <a:buChar char="•"/>
              <a:defRPr/>
            </a:pPr>
            <a:r>
              <a:rPr lang="en-US" sz="2000" b="1" dirty="0"/>
              <a:t>Understanding these variables will help to proactively plan activities instead of having to be reactive.</a:t>
            </a:r>
          </a:p>
        </p:txBody>
      </p:sp>
    </p:spTree>
    <p:extLst>
      <p:ext uri="{BB962C8B-B14F-4D97-AF65-F5344CB8AC3E}">
        <p14:creationId xmlns:p14="http://schemas.microsoft.com/office/powerpoint/2010/main" val="34556032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Box 7">
            <a:extLst>
              <a:ext uri="{FF2B5EF4-FFF2-40B4-BE49-F238E27FC236}">
                <a16:creationId xmlns:a16="http://schemas.microsoft.com/office/drawing/2014/main" id="{31E690CA-D232-EE90-1EF4-5A7C45D2E5A5}"/>
              </a:ext>
            </a:extLst>
          </p:cNvPr>
          <p:cNvSpPr txBox="1">
            <a:spLocks noChangeArrowheads="1"/>
          </p:cNvSpPr>
          <p:nvPr/>
        </p:nvSpPr>
        <p:spPr bwMode="auto">
          <a:xfrm>
            <a:off x="0" y="6105525"/>
            <a:ext cx="3868738"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a:endParaRPr lang="en-US" altLang="en-US" sz="1100"/>
          </a:p>
          <a:p>
            <a:pPr algn="r"/>
            <a:endParaRPr lang="en-US" altLang="en-US" sz="1100"/>
          </a:p>
          <a:p>
            <a:pPr algn="r"/>
            <a:r>
              <a:rPr lang="en-US" altLang="en-US" sz="1100"/>
              <a:t> </a:t>
            </a:r>
          </a:p>
        </p:txBody>
      </p:sp>
      <p:sp>
        <p:nvSpPr>
          <p:cNvPr id="58371" name="Title 1">
            <a:extLst>
              <a:ext uri="{FF2B5EF4-FFF2-40B4-BE49-F238E27FC236}">
                <a16:creationId xmlns:a16="http://schemas.microsoft.com/office/drawing/2014/main" id="{1A18C8A7-E8D1-9853-7F84-F66E925DBFE6}"/>
              </a:ext>
            </a:extLst>
          </p:cNvPr>
          <p:cNvSpPr txBox="1">
            <a:spLocks noChangeArrowheads="1"/>
          </p:cNvSpPr>
          <p:nvPr/>
        </p:nvSpPr>
        <p:spPr bwMode="auto">
          <a:xfrm>
            <a:off x="147638" y="-152400"/>
            <a:ext cx="10515600"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90000"/>
              </a:lnSpc>
            </a:pPr>
            <a:r>
              <a:rPr lang="en-US" altLang="en-US" sz="3600">
                <a:solidFill>
                  <a:srgbClr val="002060"/>
                </a:solidFill>
              </a:rPr>
              <a:t>Change Canvas</a:t>
            </a:r>
          </a:p>
        </p:txBody>
      </p:sp>
      <p:pic>
        <p:nvPicPr>
          <p:cNvPr id="58399" name="Graphic 3" descr="Eye with solid fill">
            <a:extLst>
              <a:ext uri="{FF2B5EF4-FFF2-40B4-BE49-F238E27FC236}">
                <a16:creationId xmlns:a16="http://schemas.microsoft.com/office/drawing/2014/main" id="{F400DFB4-BD5B-20E8-4B41-196E8A35A1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781050"/>
            <a:ext cx="642938"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400" name="Graphic 6" descr="Priorities with solid fill">
            <a:extLst>
              <a:ext uri="{FF2B5EF4-FFF2-40B4-BE49-F238E27FC236}">
                <a16:creationId xmlns:a16="http://schemas.microsoft.com/office/drawing/2014/main" id="{F8278FEE-5FCC-AADE-E599-B718CA0E8C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25200" y="838200"/>
            <a:ext cx="5651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401" name="Graphic 8" descr="Excellent outline">
            <a:extLst>
              <a:ext uri="{FF2B5EF4-FFF2-40B4-BE49-F238E27FC236}">
                <a16:creationId xmlns:a16="http://schemas.microsoft.com/office/drawing/2014/main" id="{18F4A54A-ECFA-C427-0A8E-8A21828A9B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16538" y="2209800"/>
            <a:ext cx="5270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402" name="Graphic 10" descr="Blueprint with solid fill">
            <a:extLst>
              <a:ext uri="{FF2B5EF4-FFF2-40B4-BE49-F238E27FC236}">
                <a16:creationId xmlns:a16="http://schemas.microsoft.com/office/drawing/2014/main" id="{17180642-9D3F-9267-FB5B-43653BCD611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25200" y="4924425"/>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403" name="Graphic 12" descr="Target Audience outline">
            <a:extLst>
              <a:ext uri="{FF2B5EF4-FFF2-40B4-BE49-F238E27FC236}">
                <a16:creationId xmlns:a16="http://schemas.microsoft.com/office/drawing/2014/main" id="{E082EEAE-2F39-E570-E88A-EA7E92D3351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125200" y="2273300"/>
            <a:ext cx="457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404" name="Graphic 14" descr="Questions with solid fill">
            <a:extLst>
              <a:ext uri="{FF2B5EF4-FFF2-40B4-BE49-F238E27FC236}">
                <a16:creationId xmlns:a16="http://schemas.microsoft.com/office/drawing/2014/main" id="{A3B46F1D-CFCC-27F9-B71B-2B07AF55A10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125200" y="361315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405" name="Graphic 16" descr="Radioactive with solid fill">
            <a:extLst>
              <a:ext uri="{FF2B5EF4-FFF2-40B4-BE49-F238E27FC236}">
                <a16:creationId xmlns:a16="http://schemas.microsoft.com/office/drawing/2014/main" id="{9D75A011-77D1-C8ED-1009-A51B32EDF24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51463" y="36576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410" name="Picture 17">
            <a:extLst>
              <a:ext uri="{FF2B5EF4-FFF2-40B4-BE49-F238E27FC236}">
                <a16:creationId xmlns:a16="http://schemas.microsoft.com/office/drawing/2014/main" id="{100C5B28-5A20-5CCD-B708-BAEE69A7F60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l="2501" t="27988" r="33124" b="25372"/>
          <a:stretch>
            <a:fillRect/>
          </a:stretch>
        </p:blipFill>
        <p:spPr bwMode="auto">
          <a:xfrm>
            <a:off x="9906000" y="76200"/>
            <a:ext cx="198120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 name="Table 13">
            <a:extLst>
              <a:ext uri="{FF2B5EF4-FFF2-40B4-BE49-F238E27FC236}">
                <a16:creationId xmlns:a16="http://schemas.microsoft.com/office/drawing/2014/main" id="{FA700F32-EB10-54A0-6C74-312480ADE7F0}"/>
              </a:ext>
            </a:extLst>
          </p:cNvPr>
          <p:cNvGraphicFramePr>
            <a:graphicFrameLocks noGrp="1"/>
          </p:cNvGraphicFramePr>
          <p:nvPr>
            <p:extLst>
              <p:ext uri="{D42A27DB-BD31-4B8C-83A1-F6EECF244321}">
                <p14:modId xmlns:p14="http://schemas.microsoft.com/office/powerpoint/2010/main" val="1066325580"/>
              </p:ext>
            </p:extLst>
          </p:nvPr>
        </p:nvGraphicFramePr>
        <p:xfrm>
          <a:off x="279472" y="773112"/>
          <a:ext cx="11566770" cy="5332413"/>
        </p:xfrm>
        <a:graphic>
          <a:graphicData uri="http://schemas.openxmlformats.org/drawingml/2006/table">
            <a:tbl>
              <a:tblPr firstRow="1" firstCol="1" bandRow="1"/>
              <a:tblGrid>
                <a:gridCol w="5719758">
                  <a:extLst>
                    <a:ext uri="{9D8B030D-6E8A-4147-A177-3AD203B41FA5}">
                      <a16:colId xmlns:a16="http://schemas.microsoft.com/office/drawing/2014/main" val="3638091993"/>
                    </a:ext>
                  </a:extLst>
                </a:gridCol>
                <a:gridCol w="5847012">
                  <a:extLst>
                    <a:ext uri="{9D8B030D-6E8A-4147-A177-3AD203B41FA5}">
                      <a16:colId xmlns:a16="http://schemas.microsoft.com/office/drawing/2014/main" val="2475750775"/>
                    </a:ext>
                  </a:extLst>
                </a:gridCol>
              </a:tblGrid>
              <a:tr h="316657">
                <a:tc gridSpan="2">
                  <a:txBody>
                    <a:bodyPr/>
                    <a:lstStyle/>
                    <a:p>
                      <a:pPr marL="0" marR="0" algn="l">
                        <a:spcBef>
                          <a:spcPts val="0"/>
                        </a:spcBef>
                        <a:spcAft>
                          <a:spcPts val="0"/>
                        </a:spcAft>
                      </a:pPr>
                      <a:r>
                        <a:rPr lang="en-US" sz="1100" b="1" kern="1200">
                          <a:solidFill>
                            <a:srgbClr val="FFFFFF"/>
                          </a:solidFill>
                          <a:effectLst/>
                          <a:highlight>
                            <a:srgbClr val="02B68B"/>
                          </a:highlight>
                          <a:latin typeface="Calibri" panose="020F0502020204030204" pitchFamily="34" charset="0"/>
                          <a:ea typeface="Times New Roman" panose="02020603050405020304" pitchFamily="18" charset="0"/>
                          <a:cs typeface="Times New Roman" panose="02020603050405020304" pitchFamily="18" charset="0"/>
                        </a:rPr>
                        <a:t>VISION: </a:t>
                      </a:r>
                      <a:endParaRPr lang="en-US" sz="900">
                        <a:effectLst/>
                        <a:highlight>
                          <a:srgbClr val="02B68B"/>
                        </a:highlight>
                        <a:latin typeface="Calibri" panose="020F0502020204030204" pitchFamily="34" charset="0"/>
                        <a:ea typeface="Times New Roman" panose="02020603050405020304" pitchFamily="18" charset="0"/>
                        <a:cs typeface="Times New Roman" panose="02020603050405020304" pitchFamily="18" charset="0"/>
                      </a:endParaRPr>
                    </a:p>
                  </a:txBody>
                  <a:tcPr marL="55220" marR="55220" marT="0" marB="0" anchor="ctr">
                    <a:lnL w="12700" cap="flat" cmpd="sng" algn="ctr">
                      <a:solidFill>
                        <a:srgbClr val="383838"/>
                      </a:solidFill>
                      <a:prstDash val="solid"/>
                      <a:round/>
                      <a:headEnd type="none" w="med" len="med"/>
                      <a:tailEnd type="none" w="med" len="med"/>
                    </a:lnL>
                    <a:lnR w="12700" cap="flat" cmpd="sng" algn="ctr">
                      <a:solidFill>
                        <a:srgbClr val="383838"/>
                      </a:solidFill>
                      <a:prstDash val="solid"/>
                      <a:round/>
                      <a:headEnd type="none" w="med" len="med"/>
                      <a:tailEnd type="none" w="med" len="med"/>
                    </a:lnR>
                    <a:lnT w="12700" cap="flat" cmpd="sng" algn="ctr">
                      <a:solidFill>
                        <a:srgbClr val="383838"/>
                      </a:solidFill>
                      <a:prstDash val="solid"/>
                      <a:round/>
                      <a:headEnd type="none" w="med" len="med"/>
                      <a:tailEnd type="none" w="med" len="med"/>
                    </a:lnT>
                    <a:lnB w="12700" cap="flat" cmpd="sng" algn="ctr">
                      <a:solidFill>
                        <a:srgbClr val="383838"/>
                      </a:solidFill>
                      <a:prstDash val="solid"/>
                      <a:round/>
                      <a:headEnd type="none" w="med" len="med"/>
                      <a:tailEnd type="none" w="med" len="med"/>
                    </a:lnB>
                    <a:solidFill>
                      <a:srgbClr val="02B68B"/>
                    </a:solidFill>
                  </a:tcPr>
                </a:tc>
                <a:tc hMerge="1">
                  <a:txBody>
                    <a:bodyPr/>
                    <a:lstStyle/>
                    <a:p>
                      <a:endParaRPr lang="en-US"/>
                    </a:p>
                  </a:txBody>
                  <a:tcPr/>
                </a:tc>
                <a:extLst>
                  <a:ext uri="{0D108BD9-81ED-4DB2-BD59-A6C34878D82A}">
                    <a16:rowId xmlns:a16="http://schemas.microsoft.com/office/drawing/2014/main" val="2126447191"/>
                  </a:ext>
                </a:extLst>
              </a:tr>
              <a:tr h="406704">
                <a:tc gridSpan="2">
                  <a:txBody>
                    <a:bodyPr/>
                    <a:lstStyle/>
                    <a:p>
                      <a:pPr marL="0" marR="0" algn="l">
                        <a:spcBef>
                          <a:spcPts val="0"/>
                        </a:spcBef>
                        <a:spcAft>
                          <a:spcPts val="0"/>
                        </a:spcAft>
                      </a:pP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5220" marR="55220" marT="0" marB="0" anchor="ctr">
                    <a:lnL w="12700" cap="flat" cmpd="sng" algn="ctr">
                      <a:solidFill>
                        <a:srgbClr val="383838"/>
                      </a:solidFill>
                      <a:prstDash val="solid"/>
                      <a:round/>
                      <a:headEnd type="none" w="med" len="med"/>
                      <a:tailEnd type="none" w="med" len="med"/>
                    </a:lnL>
                    <a:lnR w="12700" cap="flat" cmpd="sng" algn="ctr">
                      <a:solidFill>
                        <a:srgbClr val="383838"/>
                      </a:solidFill>
                      <a:prstDash val="solid"/>
                      <a:round/>
                      <a:headEnd type="none" w="med" len="med"/>
                      <a:tailEnd type="none" w="med" len="med"/>
                    </a:lnR>
                    <a:lnT w="12700" cap="flat" cmpd="sng" algn="ctr">
                      <a:solidFill>
                        <a:srgbClr val="383838"/>
                      </a:solidFill>
                      <a:prstDash val="solid"/>
                      <a:round/>
                      <a:headEnd type="none" w="med" len="med"/>
                      <a:tailEnd type="none" w="med" len="med"/>
                    </a:lnT>
                    <a:lnB w="12700" cap="flat" cmpd="sng" algn="ctr">
                      <a:solidFill>
                        <a:srgbClr val="383838"/>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434468945"/>
                  </a:ext>
                </a:extLst>
              </a:tr>
              <a:tr h="256426">
                <a:tc>
                  <a:txBody>
                    <a:bodyPr/>
                    <a:lstStyle/>
                    <a:p>
                      <a:pPr marL="0" marR="0" algn="l">
                        <a:spcBef>
                          <a:spcPts val="0"/>
                        </a:spcBef>
                        <a:spcAft>
                          <a:spcPts val="0"/>
                        </a:spcAft>
                      </a:pPr>
                      <a:r>
                        <a:rPr lang="en-US" sz="1100" b="1" kern="1200">
                          <a:solidFill>
                            <a:srgbClr val="FFFFFF"/>
                          </a:solidFill>
                          <a:effectLst/>
                          <a:highlight>
                            <a:srgbClr val="02B68B"/>
                          </a:highlight>
                          <a:latin typeface="Calibri" panose="020F0502020204030204" pitchFamily="34" charset="0"/>
                          <a:ea typeface="Times New Roman" panose="02020603050405020304" pitchFamily="18" charset="0"/>
                          <a:cs typeface="Times New Roman" panose="02020603050405020304" pitchFamily="18" charset="0"/>
                        </a:rPr>
                        <a:t>IMPORTANCE:  </a:t>
                      </a:r>
                      <a:endParaRPr lang="en-US" sz="900">
                        <a:effectLst/>
                        <a:highlight>
                          <a:srgbClr val="02B68B"/>
                        </a:highlight>
                        <a:latin typeface="Calibri" panose="020F0502020204030204" pitchFamily="34" charset="0"/>
                        <a:ea typeface="Times New Roman" panose="02020603050405020304" pitchFamily="18" charset="0"/>
                        <a:cs typeface="Times New Roman" panose="02020603050405020304" pitchFamily="18" charset="0"/>
                      </a:endParaRPr>
                    </a:p>
                  </a:txBody>
                  <a:tcPr marL="55220" marR="55220" marT="0" marB="0" anchor="ctr">
                    <a:lnL w="12700" cap="flat" cmpd="sng" algn="ctr">
                      <a:solidFill>
                        <a:srgbClr val="383838"/>
                      </a:solidFill>
                      <a:prstDash val="solid"/>
                      <a:round/>
                      <a:headEnd type="none" w="med" len="med"/>
                      <a:tailEnd type="none" w="med" len="med"/>
                    </a:lnL>
                    <a:lnR w="12700" cap="flat" cmpd="sng" algn="ctr">
                      <a:solidFill>
                        <a:srgbClr val="383838"/>
                      </a:solidFill>
                      <a:prstDash val="solid"/>
                      <a:round/>
                      <a:headEnd type="none" w="med" len="med"/>
                      <a:tailEnd type="none" w="med" len="med"/>
                    </a:lnR>
                    <a:lnT w="12700" cap="flat" cmpd="sng" algn="ctr">
                      <a:solidFill>
                        <a:srgbClr val="383838"/>
                      </a:solidFill>
                      <a:prstDash val="solid"/>
                      <a:round/>
                      <a:headEnd type="none" w="med" len="med"/>
                      <a:tailEnd type="none" w="med" len="med"/>
                    </a:lnT>
                    <a:lnB w="12700" cap="flat" cmpd="sng" algn="ctr">
                      <a:solidFill>
                        <a:srgbClr val="383838"/>
                      </a:solidFill>
                      <a:prstDash val="solid"/>
                      <a:round/>
                      <a:headEnd type="none" w="med" len="med"/>
                      <a:tailEnd type="none" w="med" len="med"/>
                    </a:lnB>
                    <a:solidFill>
                      <a:srgbClr val="02B68B"/>
                    </a:solidFill>
                  </a:tcPr>
                </a:tc>
                <a:tc>
                  <a:txBody>
                    <a:bodyPr/>
                    <a:lstStyle/>
                    <a:p>
                      <a:pPr marL="0" marR="0" algn="l">
                        <a:spcBef>
                          <a:spcPts val="0"/>
                        </a:spcBef>
                        <a:spcAft>
                          <a:spcPts val="0"/>
                        </a:spcAft>
                      </a:pPr>
                      <a:r>
                        <a:rPr lang="en-US" sz="1100" b="1" kern="1200">
                          <a:solidFill>
                            <a:srgbClr val="FFFFFF"/>
                          </a:solidFill>
                          <a:effectLst/>
                          <a:highlight>
                            <a:srgbClr val="02B68B"/>
                          </a:highlight>
                          <a:latin typeface="Calibri" panose="020F0502020204030204" pitchFamily="34" charset="0"/>
                          <a:ea typeface="Times New Roman" panose="02020603050405020304" pitchFamily="18" charset="0"/>
                          <a:cs typeface="Times New Roman" panose="02020603050405020304" pitchFamily="18" charset="0"/>
                        </a:rPr>
                        <a:t>IMPACT:</a:t>
                      </a:r>
                      <a:endParaRPr lang="en-US" sz="900">
                        <a:effectLst/>
                        <a:highlight>
                          <a:srgbClr val="02B68B"/>
                        </a:highlight>
                        <a:latin typeface="Calibri" panose="020F0502020204030204" pitchFamily="34" charset="0"/>
                        <a:ea typeface="Times New Roman" panose="02020603050405020304" pitchFamily="18" charset="0"/>
                        <a:cs typeface="Times New Roman" panose="02020603050405020304" pitchFamily="18" charset="0"/>
                      </a:endParaRPr>
                    </a:p>
                  </a:txBody>
                  <a:tcPr marL="55220" marR="55220" marT="0" marB="0" anchor="ctr">
                    <a:lnL w="12700" cap="flat" cmpd="sng" algn="ctr">
                      <a:solidFill>
                        <a:srgbClr val="383838"/>
                      </a:solidFill>
                      <a:prstDash val="solid"/>
                      <a:round/>
                      <a:headEnd type="none" w="med" len="med"/>
                      <a:tailEnd type="none" w="med" len="med"/>
                    </a:lnL>
                    <a:lnR w="12700" cap="flat" cmpd="sng" algn="ctr">
                      <a:solidFill>
                        <a:srgbClr val="383838"/>
                      </a:solidFill>
                      <a:prstDash val="solid"/>
                      <a:round/>
                      <a:headEnd type="none" w="med" len="med"/>
                      <a:tailEnd type="none" w="med" len="med"/>
                    </a:lnR>
                    <a:lnT w="12700" cap="flat" cmpd="sng" algn="ctr">
                      <a:solidFill>
                        <a:srgbClr val="383838"/>
                      </a:solidFill>
                      <a:prstDash val="solid"/>
                      <a:round/>
                      <a:headEnd type="none" w="med" len="med"/>
                      <a:tailEnd type="none" w="med" len="med"/>
                    </a:lnT>
                    <a:lnB w="12700" cap="flat" cmpd="sng" algn="ctr">
                      <a:solidFill>
                        <a:srgbClr val="383838"/>
                      </a:solidFill>
                      <a:prstDash val="solid"/>
                      <a:round/>
                      <a:headEnd type="none" w="med" len="med"/>
                      <a:tailEnd type="none" w="med" len="med"/>
                    </a:lnB>
                    <a:solidFill>
                      <a:srgbClr val="02B68B"/>
                    </a:solidFill>
                  </a:tcPr>
                </a:tc>
                <a:extLst>
                  <a:ext uri="{0D108BD9-81ED-4DB2-BD59-A6C34878D82A}">
                    <a16:rowId xmlns:a16="http://schemas.microsoft.com/office/drawing/2014/main" val="1263584273"/>
                  </a:ext>
                </a:extLst>
              </a:tr>
              <a:tr h="793132">
                <a:tc>
                  <a:txBody>
                    <a:bodyPr/>
                    <a:lstStyle/>
                    <a:p>
                      <a:pPr marL="0" marR="0" algn="l">
                        <a:lnSpc>
                          <a:spcPct val="115000"/>
                        </a:lnSpc>
                        <a:spcBef>
                          <a:spcPts val="0"/>
                        </a:spcBef>
                        <a:spcAft>
                          <a:spcPts val="0"/>
                        </a:spcAft>
                      </a:pP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220" marR="55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83838"/>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15000"/>
                        </a:lnSpc>
                        <a:spcBef>
                          <a:spcPts val="0"/>
                        </a:spcBef>
                        <a:spcAft>
                          <a:spcPts val="0"/>
                        </a:spcAft>
                      </a:pP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220" marR="55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83838"/>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84140480"/>
                  </a:ext>
                </a:extLst>
              </a:tr>
              <a:tr h="256426">
                <a:tc>
                  <a:txBody>
                    <a:bodyPr/>
                    <a:lstStyle/>
                    <a:p>
                      <a:pPr marL="0" marR="0" algn="l">
                        <a:lnSpc>
                          <a:spcPct val="115000"/>
                        </a:lnSpc>
                        <a:spcBef>
                          <a:spcPts val="0"/>
                        </a:spcBef>
                        <a:spcAft>
                          <a:spcPts val="0"/>
                        </a:spcAft>
                      </a:pPr>
                      <a:r>
                        <a:rPr lang="en-US" sz="1100" b="1" kern="1200">
                          <a:solidFill>
                            <a:srgbClr val="FFFFFF"/>
                          </a:solidFill>
                          <a:effectLst/>
                          <a:highlight>
                            <a:srgbClr val="02B68B"/>
                          </a:highlight>
                          <a:latin typeface="Calibri" panose="020F0502020204030204" pitchFamily="34" charset="0"/>
                          <a:ea typeface="Times New Roman" panose="02020603050405020304" pitchFamily="18" charset="0"/>
                          <a:cs typeface="Times New Roman" panose="02020603050405020304" pitchFamily="18" charset="0"/>
                        </a:rPr>
                        <a:t>READINESS:</a:t>
                      </a:r>
                      <a:endParaRPr lang="en-US" sz="900">
                        <a:effectLst/>
                        <a:highlight>
                          <a:srgbClr val="02B68B"/>
                        </a:highlight>
                        <a:latin typeface="Calibri" panose="020F0502020204030204" pitchFamily="34" charset="0"/>
                        <a:ea typeface="Calibri" panose="020F0502020204030204" pitchFamily="34" charset="0"/>
                        <a:cs typeface="Times New Roman" panose="02020603050405020304" pitchFamily="18" charset="0"/>
                      </a:endParaRPr>
                    </a:p>
                  </a:txBody>
                  <a:tcPr marL="55220" marR="55220" marT="0" marB="0" anchor="ctr">
                    <a:lnL w="12700" cap="flat" cmpd="sng" algn="ctr">
                      <a:solidFill>
                        <a:srgbClr val="383838"/>
                      </a:solidFill>
                      <a:prstDash val="solid"/>
                      <a:round/>
                      <a:headEnd type="none" w="med" len="med"/>
                      <a:tailEnd type="none" w="med" len="med"/>
                    </a:lnL>
                    <a:lnR w="12700" cap="flat" cmpd="sng" algn="ctr">
                      <a:solidFill>
                        <a:srgbClr val="383838"/>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383838"/>
                      </a:solidFill>
                      <a:prstDash val="solid"/>
                      <a:round/>
                      <a:headEnd type="none" w="med" len="med"/>
                      <a:tailEnd type="none" w="med" len="med"/>
                    </a:lnB>
                    <a:solidFill>
                      <a:srgbClr val="02B68B"/>
                    </a:solidFill>
                  </a:tcPr>
                </a:tc>
                <a:tc>
                  <a:txBody>
                    <a:bodyPr/>
                    <a:lstStyle/>
                    <a:p>
                      <a:pPr marL="0" marR="0" algn="l">
                        <a:spcBef>
                          <a:spcPts val="0"/>
                        </a:spcBef>
                        <a:spcAft>
                          <a:spcPts val="0"/>
                        </a:spcAft>
                      </a:pPr>
                      <a:r>
                        <a:rPr lang="en-US" sz="1100" b="1" kern="1200">
                          <a:solidFill>
                            <a:srgbClr val="FFFFFF"/>
                          </a:solidFill>
                          <a:effectLst/>
                          <a:highlight>
                            <a:srgbClr val="02B68B"/>
                          </a:highlight>
                          <a:latin typeface="Calibri" panose="020F0502020204030204" pitchFamily="34" charset="0"/>
                          <a:ea typeface="Times New Roman" panose="02020603050405020304" pitchFamily="18" charset="0"/>
                          <a:cs typeface="Times New Roman" panose="02020603050405020304" pitchFamily="18" charset="0"/>
                        </a:rPr>
                        <a:t>CHALLENGES/CHANGE DECTRACTORS: </a:t>
                      </a:r>
                      <a:endParaRPr lang="en-US" sz="900">
                        <a:effectLst/>
                        <a:highlight>
                          <a:srgbClr val="02B68B"/>
                        </a:highlight>
                        <a:latin typeface="Calibri" panose="020F0502020204030204" pitchFamily="34" charset="0"/>
                        <a:ea typeface="Times New Roman" panose="02020603050405020304" pitchFamily="18" charset="0"/>
                        <a:cs typeface="Times New Roman" panose="02020603050405020304" pitchFamily="18" charset="0"/>
                      </a:endParaRPr>
                    </a:p>
                  </a:txBody>
                  <a:tcPr marL="55220" marR="55220" marT="0" marB="0" anchor="ctr">
                    <a:lnL w="12700" cap="flat" cmpd="sng" algn="ctr">
                      <a:solidFill>
                        <a:srgbClr val="383838"/>
                      </a:solidFill>
                      <a:prstDash val="solid"/>
                      <a:round/>
                      <a:headEnd type="none" w="med" len="med"/>
                      <a:tailEnd type="none" w="med" len="med"/>
                    </a:lnL>
                    <a:lnR w="12700" cap="flat" cmpd="sng" algn="ctr">
                      <a:solidFill>
                        <a:srgbClr val="383838"/>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383838"/>
                      </a:solidFill>
                      <a:prstDash val="solid"/>
                      <a:round/>
                      <a:headEnd type="none" w="med" len="med"/>
                      <a:tailEnd type="none" w="med" len="med"/>
                    </a:lnB>
                    <a:solidFill>
                      <a:srgbClr val="02B68B"/>
                    </a:solidFill>
                  </a:tcPr>
                </a:tc>
                <a:extLst>
                  <a:ext uri="{0D108BD9-81ED-4DB2-BD59-A6C34878D82A}">
                    <a16:rowId xmlns:a16="http://schemas.microsoft.com/office/drawing/2014/main" val="2774419939"/>
                  </a:ext>
                </a:extLst>
              </a:tr>
              <a:tr h="900474">
                <a:tc>
                  <a:txBody>
                    <a:bodyPr/>
                    <a:lstStyle/>
                    <a:p>
                      <a:pPr marL="0" marR="0" algn="l">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220" marR="55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83838"/>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15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220" marR="55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83838"/>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07847995"/>
                  </a:ext>
                </a:extLst>
              </a:tr>
              <a:tr h="218856">
                <a:tc>
                  <a:txBody>
                    <a:bodyPr/>
                    <a:lstStyle/>
                    <a:p>
                      <a:pPr marL="0" marR="0" algn="l">
                        <a:lnSpc>
                          <a:spcPct val="115000"/>
                        </a:lnSpc>
                        <a:spcBef>
                          <a:spcPts val="0"/>
                        </a:spcBef>
                        <a:spcAft>
                          <a:spcPts val="0"/>
                        </a:spcAft>
                      </a:pPr>
                      <a:r>
                        <a:rPr lang="en-US" sz="1100" b="1" kern="1200">
                          <a:solidFill>
                            <a:srgbClr val="FFFFFF"/>
                          </a:solidFill>
                          <a:effectLst/>
                          <a:highlight>
                            <a:srgbClr val="02B68B"/>
                          </a:highlight>
                          <a:latin typeface="Calibri" panose="020F0502020204030204" pitchFamily="34" charset="0"/>
                          <a:ea typeface="Times New Roman" panose="02020603050405020304" pitchFamily="18" charset="0"/>
                          <a:cs typeface="Times New Roman" panose="02020603050405020304" pitchFamily="18" charset="0"/>
                        </a:rPr>
                        <a:t>SUPPORT:  </a:t>
                      </a:r>
                      <a:endParaRPr lang="en-US" sz="900">
                        <a:effectLst/>
                        <a:highlight>
                          <a:srgbClr val="02B68B"/>
                        </a:highlight>
                        <a:latin typeface="Calibri" panose="020F0502020204030204" pitchFamily="34" charset="0"/>
                        <a:ea typeface="Calibri" panose="020F0502020204030204" pitchFamily="34" charset="0"/>
                        <a:cs typeface="Times New Roman" panose="02020603050405020304" pitchFamily="18" charset="0"/>
                      </a:endParaRPr>
                    </a:p>
                  </a:txBody>
                  <a:tcPr marL="55220" marR="55220" marT="0" marB="0" anchor="ctr">
                    <a:lnL w="12700" cap="flat" cmpd="sng" algn="ctr">
                      <a:solidFill>
                        <a:srgbClr val="383838"/>
                      </a:solidFill>
                      <a:prstDash val="solid"/>
                      <a:round/>
                      <a:headEnd type="none" w="med" len="med"/>
                      <a:tailEnd type="none" w="med" len="med"/>
                    </a:lnL>
                    <a:lnR w="12700" cap="flat" cmpd="sng" algn="ctr">
                      <a:solidFill>
                        <a:srgbClr val="383838"/>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383838"/>
                      </a:solidFill>
                      <a:prstDash val="solid"/>
                      <a:round/>
                      <a:headEnd type="none" w="med" len="med"/>
                      <a:tailEnd type="none" w="med" len="med"/>
                    </a:lnB>
                    <a:solidFill>
                      <a:srgbClr val="02B68B"/>
                    </a:solidFill>
                  </a:tcPr>
                </a:tc>
                <a:tc>
                  <a:txBody>
                    <a:bodyPr/>
                    <a:lstStyle/>
                    <a:p>
                      <a:pPr marL="0" marR="0" algn="l">
                        <a:lnSpc>
                          <a:spcPct val="115000"/>
                        </a:lnSpc>
                        <a:spcBef>
                          <a:spcPts val="0"/>
                        </a:spcBef>
                        <a:spcAft>
                          <a:spcPts val="0"/>
                        </a:spcAft>
                      </a:pPr>
                      <a:r>
                        <a:rPr lang="en-US" sz="1100" b="1" kern="1200">
                          <a:solidFill>
                            <a:srgbClr val="FFFFFF"/>
                          </a:solidFill>
                          <a:effectLst/>
                          <a:highlight>
                            <a:srgbClr val="02B68B"/>
                          </a:highlight>
                          <a:latin typeface="Calibri" panose="020F0502020204030204" pitchFamily="34" charset="0"/>
                          <a:ea typeface="Times New Roman" panose="02020603050405020304" pitchFamily="18" charset="0"/>
                          <a:cs typeface="Times New Roman" panose="02020603050405020304" pitchFamily="18" charset="0"/>
                        </a:rPr>
                        <a:t>KEEPING IT GOING: </a:t>
                      </a:r>
                      <a:endParaRPr lang="en-US" sz="900">
                        <a:effectLst/>
                        <a:highlight>
                          <a:srgbClr val="02B68B"/>
                        </a:highlight>
                        <a:latin typeface="Calibri" panose="020F0502020204030204" pitchFamily="34" charset="0"/>
                        <a:ea typeface="Calibri" panose="020F0502020204030204" pitchFamily="34" charset="0"/>
                        <a:cs typeface="Times New Roman" panose="02020603050405020304" pitchFamily="18" charset="0"/>
                      </a:endParaRPr>
                    </a:p>
                  </a:txBody>
                  <a:tcPr marL="55220" marR="55220" marT="0" marB="0" anchor="ctr">
                    <a:lnL w="12700" cap="flat" cmpd="sng" algn="ctr">
                      <a:solidFill>
                        <a:srgbClr val="383838"/>
                      </a:solidFill>
                      <a:prstDash val="solid"/>
                      <a:round/>
                      <a:headEnd type="none" w="med" len="med"/>
                      <a:tailEnd type="none" w="med" len="med"/>
                    </a:lnL>
                    <a:lnR w="12700" cap="flat" cmpd="sng" algn="ctr">
                      <a:solidFill>
                        <a:srgbClr val="383838"/>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383838"/>
                      </a:solidFill>
                      <a:prstDash val="solid"/>
                      <a:round/>
                      <a:headEnd type="none" w="med" len="med"/>
                      <a:tailEnd type="none" w="med" len="med"/>
                    </a:lnB>
                    <a:solidFill>
                      <a:srgbClr val="02B68B"/>
                    </a:solidFill>
                  </a:tcPr>
                </a:tc>
                <a:extLst>
                  <a:ext uri="{0D108BD9-81ED-4DB2-BD59-A6C34878D82A}">
                    <a16:rowId xmlns:a16="http://schemas.microsoft.com/office/drawing/2014/main" val="3773522338"/>
                  </a:ext>
                </a:extLst>
              </a:tr>
              <a:tr h="766297">
                <a:tc>
                  <a:txBody>
                    <a:bodyPr/>
                    <a:lstStyle/>
                    <a:p>
                      <a:pPr marL="0" marR="0" algn="l">
                        <a:lnSpc>
                          <a:spcPct val="115000"/>
                        </a:lnSpc>
                        <a:spcBef>
                          <a:spcPts val="0"/>
                        </a:spcBef>
                        <a:spcAft>
                          <a:spcPts val="0"/>
                        </a:spcAft>
                      </a:pP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220" marR="55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83838"/>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15000"/>
                        </a:lnSpc>
                        <a:spcBef>
                          <a:spcPts val="0"/>
                        </a:spcBef>
                        <a:spcAft>
                          <a:spcPts val="0"/>
                        </a:spcAft>
                      </a:pP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220" marR="55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83838"/>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80234117"/>
                  </a:ext>
                </a:extLst>
              </a:tr>
              <a:tr h="246288">
                <a:tc gridSpan="2">
                  <a:txBody>
                    <a:bodyPr/>
                    <a:lstStyle/>
                    <a:p>
                      <a:pPr marL="0" marR="0" algn="l">
                        <a:spcBef>
                          <a:spcPts val="0"/>
                        </a:spcBef>
                        <a:spcAft>
                          <a:spcPts val="0"/>
                        </a:spcAft>
                      </a:pPr>
                      <a:r>
                        <a:rPr lang="en-US" sz="1100" b="1" kern="1200">
                          <a:solidFill>
                            <a:srgbClr val="FFFFFF"/>
                          </a:solidFill>
                          <a:effectLst/>
                          <a:highlight>
                            <a:srgbClr val="02B68B"/>
                          </a:highlight>
                          <a:latin typeface="Calibri" panose="020F0502020204030204" pitchFamily="34" charset="0"/>
                          <a:ea typeface="Times New Roman" panose="02020603050405020304" pitchFamily="18" charset="0"/>
                          <a:cs typeface="Times New Roman" panose="02020603050405020304" pitchFamily="18" charset="0"/>
                        </a:rPr>
                        <a:t>PLAN:   NEXT STEPS/ACTION PLAN</a:t>
                      </a:r>
                      <a:endParaRPr lang="en-US" sz="900">
                        <a:effectLst/>
                        <a:highlight>
                          <a:srgbClr val="02B68B"/>
                        </a:highlight>
                        <a:latin typeface="Calibri" panose="020F0502020204030204" pitchFamily="34" charset="0"/>
                        <a:ea typeface="Times New Roman" panose="02020603050405020304" pitchFamily="18" charset="0"/>
                        <a:cs typeface="Times New Roman" panose="02020603050405020304" pitchFamily="18" charset="0"/>
                      </a:endParaRPr>
                    </a:p>
                  </a:txBody>
                  <a:tcPr marL="55220" marR="552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2B68B"/>
                    </a:solidFill>
                  </a:tcPr>
                </a:tc>
                <a:tc hMerge="1">
                  <a:txBody>
                    <a:bodyPr/>
                    <a:lstStyle/>
                    <a:p>
                      <a:endParaRPr lang="en-US"/>
                    </a:p>
                  </a:txBody>
                  <a:tcPr/>
                </a:tc>
                <a:extLst>
                  <a:ext uri="{0D108BD9-81ED-4DB2-BD59-A6C34878D82A}">
                    <a16:rowId xmlns:a16="http://schemas.microsoft.com/office/drawing/2014/main" val="3781977988"/>
                  </a:ext>
                </a:extLst>
              </a:tr>
              <a:tr h="1171153">
                <a:tc gridSpan="2">
                  <a:txBody>
                    <a:bodyPr/>
                    <a:lstStyle/>
                    <a:p>
                      <a:pPr marL="0" marR="0" algn="l">
                        <a:lnSpc>
                          <a:spcPct val="150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1.                                                                                                                                                                                    5.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50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2.                                                                                                                                                                                    6.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50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3.                                                                                                                                                                                    7.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50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4.                                                                                                                                                                                    8.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220" marR="55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190537942"/>
                  </a:ext>
                </a:extLst>
              </a:tr>
            </a:tbl>
          </a:graphicData>
        </a:graphic>
      </p:graphicFrame>
      <p:pic>
        <p:nvPicPr>
          <p:cNvPr id="15" name="Graphic 1" descr="Eye with solid fill">
            <a:extLst>
              <a:ext uri="{FF2B5EF4-FFF2-40B4-BE49-F238E27FC236}">
                <a16:creationId xmlns:a16="http://schemas.microsoft.com/office/drawing/2014/main" id="{3AEEC933-E163-11AA-F322-F84D77AB0C2C}"/>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1485985" y="803729"/>
            <a:ext cx="276225" cy="276225"/>
          </a:xfrm>
          <a:prstGeom prst="rect">
            <a:avLst/>
          </a:prstGeom>
        </p:spPr>
      </p:pic>
      <p:pic>
        <p:nvPicPr>
          <p:cNvPr id="16" name="Graphic 6" descr="Priorities with solid fill">
            <a:extLst>
              <a:ext uri="{FF2B5EF4-FFF2-40B4-BE49-F238E27FC236}">
                <a16:creationId xmlns:a16="http://schemas.microsoft.com/office/drawing/2014/main" id="{8FB7045D-336E-2745-DC9E-1868E1DD320C}"/>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638800" y="1497012"/>
            <a:ext cx="231775" cy="233363"/>
          </a:xfrm>
          <a:prstGeom prst="rect">
            <a:avLst/>
          </a:prstGeom>
        </p:spPr>
      </p:pic>
      <p:pic>
        <p:nvPicPr>
          <p:cNvPr id="17" name="Graphic 12" descr="Target Audience outline">
            <a:extLst>
              <a:ext uri="{FF2B5EF4-FFF2-40B4-BE49-F238E27FC236}">
                <a16:creationId xmlns:a16="http://schemas.microsoft.com/office/drawing/2014/main" id="{CDD7CC86-CB02-C0E4-84DA-2549189E1C6F}"/>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1495510" y="1471996"/>
            <a:ext cx="257175" cy="300037"/>
          </a:xfrm>
          <a:prstGeom prst="rect">
            <a:avLst/>
          </a:prstGeom>
        </p:spPr>
      </p:pic>
      <p:pic>
        <p:nvPicPr>
          <p:cNvPr id="18" name="Graphic 4" descr="Checkbox Checked with solid fill">
            <a:extLst>
              <a:ext uri="{FF2B5EF4-FFF2-40B4-BE49-F238E27FC236}">
                <a16:creationId xmlns:a16="http://schemas.microsoft.com/office/drawing/2014/main" id="{671A8E22-AB30-93A9-7F6C-B68CADC6A8E2}"/>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5638800" y="2516187"/>
            <a:ext cx="323850" cy="323850"/>
          </a:xfrm>
          <a:prstGeom prst="rect">
            <a:avLst/>
          </a:prstGeom>
        </p:spPr>
      </p:pic>
      <p:pic>
        <p:nvPicPr>
          <p:cNvPr id="19" name="Graphic 16" descr="Radioactive with solid fill">
            <a:extLst>
              <a:ext uri="{FF2B5EF4-FFF2-40B4-BE49-F238E27FC236}">
                <a16:creationId xmlns:a16="http://schemas.microsoft.com/office/drawing/2014/main" id="{541681E1-A2BF-7CC6-4929-1182B1D8EE54}"/>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1514560" y="2561770"/>
            <a:ext cx="219075" cy="219075"/>
          </a:xfrm>
          <a:prstGeom prst="rect">
            <a:avLst/>
          </a:prstGeom>
        </p:spPr>
      </p:pic>
      <p:pic>
        <p:nvPicPr>
          <p:cNvPr id="20" name="Graphic 14" descr="Questions with solid fill">
            <a:extLst>
              <a:ext uri="{FF2B5EF4-FFF2-40B4-BE49-F238E27FC236}">
                <a16:creationId xmlns:a16="http://schemas.microsoft.com/office/drawing/2014/main" id="{7D2F4FBB-1297-0162-3671-BFEB72224A3B}"/>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5638800" y="3700462"/>
            <a:ext cx="228600" cy="228600"/>
          </a:xfrm>
          <a:prstGeom prst="rect">
            <a:avLst/>
          </a:prstGeom>
        </p:spPr>
      </p:pic>
      <p:pic>
        <p:nvPicPr>
          <p:cNvPr id="21" name="Graphic 3" descr="Fast Forward with solid fill">
            <a:extLst>
              <a:ext uri="{FF2B5EF4-FFF2-40B4-BE49-F238E27FC236}">
                <a16:creationId xmlns:a16="http://schemas.microsoft.com/office/drawing/2014/main" id="{73D5468C-1E71-E490-33CB-EAB9F81FC8A1}"/>
              </a:ext>
            </a:extLst>
          </p:cNvPr>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11505035" y="3677828"/>
            <a:ext cx="238125" cy="238125"/>
          </a:xfrm>
          <a:prstGeom prst="rect">
            <a:avLst/>
          </a:prstGeom>
        </p:spPr>
      </p:pic>
      <p:pic>
        <p:nvPicPr>
          <p:cNvPr id="2057" name="Picture 2">
            <a:extLst>
              <a:ext uri="{FF2B5EF4-FFF2-40B4-BE49-F238E27FC236}">
                <a16:creationId xmlns:a16="http://schemas.microsoft.com/office/drawing/2014/main" id="{F8172F99-83EA-3E7C-F1ED-614CB76C3F00}"/>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1524085" y="4675414"/>
            <a:ext cx="238125" cy="238125"/>
          </a:xfrm>
          <a:prstGeom prst="rect">
            <a:avLst/>
          </a:prstGeom>
          <a:noFill/>
        </p:spPr>
      </p:pic>
      <p:sp>
        <p:nvSpPr>
          <p:cNvPr id="22" name="Rectangle 21">
            <a:extLst>
              <a:ext uri="{FF2B5EF4-FFF2-40B4-BE49-F238E27FC236}">
                <a16:creationId xmlns:a16="http://schemas.microsoft.com/office/drawing/2014/main" id="{33367631-6F28-C307-2338-11C2BB481C26}"/>
              </a:ext>
            </a:extLst>
          </p:cNvPr>
          <p:cNvSpPr/>
          <p:nvPr/>
        </p:nvSpPr>
        <p:spPr>
          <a:xfrm>
            <a:off x="279472" y="3700463"/>
            <a:ext cx="5683178" cy="974952"/>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075" name="Graphic 6" descr="Priorities with solid fill">
            <a:extLst>
              <a:ext uri="{FF2B5EF4-FFF2-40B4-BE49-F238E27FC236}">
                <a16:creationId xmlns:a16="http://schemas.microsoft.com/office/drawing/2014/main" id="{AFFB50F9-5EC9-A9B5-1BFE-6864D4D2F808}"/>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l="-5811" t="-9447" r="-6422" b="-10098"/>
          <a:stretch>
            <a:fillRect/>
          </a:stretch>
        </p:blipFill>
        <p:spPr bwMode="auto">
          <a:xfrm>
            <a:off x="4962525" y="31750"/>
            <a:ext cx="233363" cy="233363"/>
          </a:xfrm>
          <a:prstGeom prst="rect">
            <a:avLst/>
          </a:prstGeom>
          <a:noFill/>
          <a:extLst>
            <a:ext uri="{909E8E84-426E-40DD-AFC4-6F175D3DCCD1}">
              <a14:hiddenFill xmlns:a14="http://schemas.microsoft.com/office/drawing/2010/main">
                <a:solidFill>
                  <a:srgbClr val="FFFFFF"/>
                </a:solidFill>
              </a14:hiddenFill>
            </a:ext>
          </a:extLst>
        </p:spPr>
      </p:pic>
      <p:pic>
        <p:nvPicPr>
          <p:cNvPr id="3077" name="Graphic 4" descr="Checkbox Checked with solid fill">
            <a:extLst>
              <a:ext uri="{FF2B5EF4-FFF2-40B4-BE49-F238E27FC236}">
                <a16:creationId xmlns:a16="http://schemas.microsoft.com/office/drawing/2014/main" id="{712446A7-0EDF-3B6F-B935-687610CDA38B}"/>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l="-25595" t="-25595" r="-26190" b="-26190"/>
          <a:stretch>
            <a:fillRect/>
          </a:stretch>
        </p:blipFill>
        <p:spPr bwMode="auto">
          <a:xfrm>
            <a:off x="4959350" y="820738"/>
            <a:ext cx="323850" cy="323850"/>
          </a:xfrm>
          <a:prstGeom prst="rect">
            <a:avLst/>
          </a:prstGeom>
          <a:noFill/>
          <a:extLst>
            <a:ext uri="{909E8E84-426E-40DD-AFC4-6F175D3DCCD1}">
              <a14:hiddenFill xmlns:a14="http://schemas.microsoft.com/office/drawing/2010/main">
                <a:solidFill>
                  <a:srgbClr val="FFFFFF"/>
                </a:solidFill>
              </a14:hiddenFill>
            </a:ext>
          </a:extLst>
        </p:spPr>
      </p:pic>
      <p:sp>
        <p:nvSpPr>
          <p:cNvPr id="2" name="Speech Bubble: Rectangle 1">
            <a:extLst>
              <a:ext uri="{FF2B5EF4-FFF2-40B4-BE49-F238E27FC236}">
                <a16:creationId xmlns:a16="http://schemas.microsoft.com/office/drawing/2014/main" id="{2A69278D-D471-3E28-42FA-39ED0B93C59D}"/>
              </a:ext>
            </a:extLst>
          </p:cNvPr>
          <p:cNvSpPr/>
          <p:nvPr/>
        </p:nvSpPr>
        <p:spPr>
          <a:xfrm>
            <a:off x="6610280" y="2744470"/>
            <a:ext cx="4700075" cy="2838659"/>
          </a:xfrm>
          <a:prstGeom prst="wedgeRectCallout">
            <a:avLst>
              <a:gd name="adj1" fmla="val -62832"/>
              <a:gd name="adj2" fmla="val 659"/>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1">
            <a:schemeClr val="accent2"/>
          </a:lnRef>
          <a:fillRef idx="2">
            <a:schemeClr val="accent2"/>
          </a:fillRef>
          <a:effectRef idx="1">
            <a:schemeClr val="accent2"/>
          </a:effectRef>
          <a:fontRef idx="minor">
            <a:schemeClr val="dk1"/>
          </a:fontRef>
        </p:style>
        <p:txBody>
          <a:bodyPr anchor="ctr"/>
          <a:lstStyle/>
          <a:p>
            <a:pPr marL="285750" indent="-285750">
              <a:buFont typeface="Arial" panose="020B0604020202020204" pitchFamily="34" charset="0"/>
              <a:buChar char="•"/>
              <a:defRPr/>
            </a:pPr>
            <a:r>
              <a:rPr lang="en-US" sz="2000" b="1"/>
              <a:t>What support do you or your team need to implement this chang</a:t>
            </a:r>
            <a:r>
              <a:rPr lang="en-US" sz="2000" b="1">
                <a:solidFill>
                  <a:schemeClr val="tx1"/>
                </a:solidFill>
              </a:rPr>
              <a:t>e?</a:t>
            </a:r>
          </a:p>
          <a:p>
            <a:pPr marL="285750" indent="-285750">
              <a:buFont typeface="Arial" panose="020B0604020202020204" pitchFamily="34" charset="0"/>
              <a:buChar char="•"/>
              <a:defRPr/>
            </a:pPr>
            <a:r>
              <a:rPr lang="en-US" sz="2000" b="1"/>
              <a:t>Do you have dependencies on other teams or programs to make this change successful?  </a:t>
            </a:r>
          </a:p>
          <a:p>
            <a:pPr marL="285750" indent="-285750">
              <a:buFont typeface="Arial" panose="020B0604020202020204" pitchFamily="34" charset="0"/>
              <a:buChar char="•"/>
              <a:defRPr/>
            </a:pPr>
            <a:r>
              <a:rPr lang="en-US" sz="2000" b="1"/>
              <a:t>How will you connect with them? Think about other departments or initiatives that can support the change.</a:t>
            </a:r>
          </a:p>
        </p:txBody>
      </p:sp>
    </p:spTree>
    <p:extLst>
      <p:ext uri="{BB962C8B-B14F-4D97-AF65-F5344CB8AC3E}">
        <p14:creationId xmlns:p14="http://schemas.microsoft.com/office/powerpoint/2010/main" val="7556929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Box 7">
            <a:extLst>
              <a:ext uri="{FF2B5EF4-FFF2-40B4-BE49-F238E27FC236}">
                <a16:creationId xmlns:a16="http://schemas.microsoft.com/office/drawing/2014/main" id="{31E690CA-D232-EE90-1EF4-5A7C45D2E5A5}"/>
              </a:ext>
            </a:extLst>
          </p:cNvPr>
          <p:cNvSpPr txBox="1">
            <a:spLocks noChangeArrowheads="1"/>
          </p:cNvSpPr>
          <p:nvPr/>
        </p:nvSpPr>
        <p:spPr bwMode="auto">
          <a:xfrm>
            <a:off x="0" y="6105525"/>
            <a:ext cx="3868738"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a:endParaRPr lang="en-US" altLang="en-US" sz="1100"/>
          </a:p>
          <a:p>
            <a:pPr algn="r"/>
            <a:endParaRPr lang="en-US" altLang="en-US" sz="1100"/>
          </a:p>
          <a:p>
            <a:pPr algn="r"/>
            <a:r>
              <a:rPr lang="en-US" altLang="en-US" sz="1100"/>
              <a:t> </a:t>
            </a:r>
          </a:p>
        </p:txBody>
      </p:sp>
      <p:sp>
        <p:nvSpPr>
          <p:cNvPr id="58371" name="Title 1">
            <a:extLst>
              <a:ext uri="{FF2B5EF4-FFF2-40B4-BE49-F238E27FC236}">
                <a16:creationId xmlns:a16="http://schemas.microsoft.com/office/drawing/2014/main" id="{1A18C8A7-E8D1-9853-7F84-F66E925DBFE6}"/>
              </a:ext>
            </a:extLst>
          </p:cNvPr>
          <p:cNvSpPr txBox="1">
            <a:spLocks noChangeArrowheads="1"/>
          </p:cNvSpPr>
          <p:nvPr/>
        </p:nvSpPr>
        <p:spPr bwMode="auto">
          <a:xfrm>
            <a:off x="147638" y="-152400"/>
            <a:ext cx="10515600"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90000"/>
              </a:lnSpc>
            </a:pPr>
            <a:r>
              <a:rPr lang="en-US" altLang="en-US" sz="3600">
                <a:solidFill>
                  <a:srgbClr val="002060"/>
                </a:solidFill>
              </a:rPr>
              <a:t>Change Canvas</a:t>
            </a:r>
          </a:p>
        </p:txBody>
      </p:sp>
      <p:pic>
        <p:nvPicPr>
          <p:cNvPr id="58399" name="Graphic 3" descr="Eye with solid fill">
            <a:extLst>
              <a:ext uri="{FF2B5EF4-FFF2-40B4-BE49-F238E27FC236}">
                <a16:creationId xmlns:a16="http://schemas.microsoft.com/office/drawing/2014/main" id="{F400DFB4-BD5B-20E8-4B41-196E8A35A1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781050"/>
            <a:ext cx="642938"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400" name="Graphic 6" descr="Priorities with solid fill">
            <a:extLst>
              <a:ext uri="{FF2B5EF4-FFF2-40B4-BE49-F238E27FC236}">
                <a16:creationId xmlns:a16="http://schemas.microsoft.com/office/drawing/2014/main" id="{F8278FEE-5FCC-AADE-E599-B718CA0E8C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25200" y="838200"/>
            <a:ext cx="5651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401" name="Graphic 8" descr="Excellent outline">
            <a:extLst>
              <a:ext uri="{FF2B5EF4-FFF2-40B4-BE49-F238E27FC236}">
                <a16:creationId xmlns:a16="http://schemas.microsoft.com/office/drawing/2014/main" id="{18F4A54A-ECFA-C427-0A8E-8A21828A9B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16538" y="2209800"/>
            <a:ext cx="5270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402" name="Graphic 10" descr="Blueprint with solid fill">
            <a:extLst>
              <a:ext uri="{FF2B5EF4-FFF2-40B4-BE49-F238E27FC236}">
                <a16:creationId xmlns:a16="http://schemas.microsoft.com/office/drawing/2014/main" id="{17180642-9D3F-9267-FB5B-43653BCD611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25200" y="4924425"/>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403" name="Graphic 12" descr="Target Audience outline">
            <a:extLst>
              <a:ext uri="{FF2B5EF4-FFF2-40B4-BE49-F238E27FC236}">
                <a16:creationId xmlns:a16="http://schemas.microsoft.com/office/drawing/2014/main" id="{E082EEAE-2F39-E570-E88A-EA7E92D3351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125200" y="2273300"/>
            <a:ext cx="457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404" name="Graphic 14" descr="Questions with solid fill">
            <a:extLst>
              <a:ext uri="{FF2B5EF4-FFF2-40B4-BE49-F238E27FC236}">
                <a16:creationId xmlns:a16="http://schemas.microsoft.com/office/drawing/2014/main" id="{A3B46F1D-CFCC-27F9-B71B-2B07AF55A10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125200" y="361315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405" name="Graphic 16" descr="Radioactive with solid fill">
            <a:extLst>
              <a:ext uri="{FF2B5EF4-FFF2-40B4-BE49-F238E27FC236}">
                <a16:creationId xmlns:a16="http://schemas.microsoft.com/office/drawing/2014/main" id="{9D75A011-77D1-C8ED-1009-A51B32EDF24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51463" y="36576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410" name="Picture 17">
            <a:extLst>
              <a:ext uri="{FF2B5EF4-FFF2-40B4-BE49-F238E27FC236}">
                <a16:creationId xmlns:a16="http://schemas.microsoft.com/office/drawing/2014/main" id="{100C5B28-5A20-5CCD-B708-BAEE69A7F60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l="2501" t="27988" r="33124" b="25372"/>
          <a:stretch>
            <a:fillRect/>
          </a:stretch>
        </p:blipFill>
        <p:spPr bwMode="auto">
          <a:xfrm>
            <a:off x="9906000" y="76200"/>
            <a:ext cx="198120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 name="Table 13">
            <a:extLst>
              <a:ext uri="{FF2B5EF4-FFF2-40B4-BE49-F238E27FC236}">
                <a16:creationId xmlns:a16="http://schemas.microsoft.com/office/drawing/2014/main" id="{FA700F32-EB10-54A0-6C74-312480ADE7F0}"/>
              </a:ext>
            </a:extLst>
          </p:cNvPr>
          <p:cNvGraphicFramePr>
            <a:graphicFrameLocks noGrp="1"/>
          </p:cNvGraphicFramePr>
          <p:nvPr>
            <p:extLst>
              <p:ext uri="{D42A27DB-BD31-4B8C-83A1-F6EECF244321}">
                <p14:modId xmlns:p14="http://schemas.microsoft.com/office/powerpoint/2010/main" val="2898493906"/>
              </p:ext>
            </p:extLst>
          </p:nvPr>
        </p:nvGraphicFramePr>
        <p:xfrm>
          <a:off x="279472" y="773112"/>
          <a:ext cx="11566770" cy="5332413"/>
        </p:xfrm>
        <a:graphic>
          <a:graphicData uri="http://schemas.openxmlformats.org/drawingml/2006/table">
            <a:tbl>
              <a:tblPr firstRow="1" firstCol="1" bandRow="1"/>
              <a:tblGrid>
                <a:gridCol w="5719758">
                  <a:extLst>
                    <a:ext uri="{9D8B030D-6E8A-4147-A177-3AD203B41FA5}">
                      <a16:colId xmlns:a16="http://schemas.microsoft.com/office/drawing/2014/main" val="3638091993"/>
                    </a:ext>
                  </a:extLst>
                </a:gridCol>
                <a:gridCol w="5847012">
                  <a:extLst>
                    <a:ext uri="{9D8B030D-6E8A-4147-A177-3AD203B41FA5}">
                      <a16:colId xmlns:a16="http://schemas.microsoft.com/office/drawing/2014/main" val="2475750775"/>
                    </a:ext>
                  </a:extLst>
                </a:gridCol>
              </a:tblGrid>
              <a:tr h="316657">
                <a:tc gridSpan="2">
                  <a:txBody>
                    <a:bodyPr/>
                    <a:lstStyle/>
                    <a:p>
                      <a:pPr marL="0" marR="0" algn="l">
                        <a:spcBef>
                          <a:spcPts val="0"/>
                        </a:spcBef>
                        <a:spcAft>
                          <a:spcPts val="0"/>
                        </a:spcAft>
                      </a:pPr>
                      <a:r>
                        <a:rPr lang="en-US" sz="1100" b="1" kern="1200">
                          <a:solidFill>
                            <a:srgbClr val="FFFFFF"/>
                          </a:solidFill>
                          <a:effectLst/>
                          <a:highlight>
                            <a:srgbClr val="02B68B"/>
                          </a:highlight>
                          <a:latin typeface="Calibri" panose="020F0502020204030204" pitchFamily="34" charset="0"/>
                          <a:ea typeface="Times New Roman" panose="02020603050405020304" pitchFamily="18" charset="0"/>
                          <a:cs typeface="Times New Roman" panose="02020603050405020304" pitchFamily="18" charset="0"/>
                        </a:rPr>
                        <a:t>VISION: </a:t>
                      </a:r>
                      <a:endParaRPr lang="en-US" sz="900">
                        <a:effectLst/>
                        <a:highlight>
                          <a:srgbClr val="02B68B"/>
                        </a:highlight>
                        <a:latin typeface="Calibri" panose="020F0502020204030204" pitchFamily="34" charset="0"/>
                        <a:ea typeface="Times New Roman" panose="02020603050405020304" pitchFamily="18" charset="0"/>
                        <a:cs typeface="Times New Roman" panose="02020603050405020304" pitchFamily="18" charset="0"/>
                      </a:endParaRPr>
                    </a:p>
                  </a:txBody>
                  <a:tcPr marL="55220" marR="55220" marT="0" marB="0" anchor="ctr">
                    <a:lnL w="12700" cap="flat" cmpd="sng" algn="ctr">
                      <a:solidFill>
                        <a:srgbClr val="383838"/>
                      </a:solidFill>
                      <a:prstDash val="solid"/>
                      <a:round/>
                      <a:headEnd type="none" w="med" len="med"/>
                      <a:tailEnd type="none" w="med" len="med"/>
                    </a:lnL>
                    <a:lnR w="12700" cap="flat" cmpd="sng" algn="ctr">
                      <a:solidFill>
                        <a:srgbClr val="383838"/>
                      </a:solidFill>
                      <a:prstDash val="solid"/>
                      <a:round/>
                      <a:headEnd type="none" w="med" len="med"/>
                      <a:tailEnd type="none" w="med" len="med"/>
                    </a:lnR>
                    <a:lnT w="12700" cap="flat" cmpd="sng" algn="ctr">
                      <a:solidFill>
                        <a:srgbClr val="383838"/>
                      </a:solidFill>
                      <a:prstDash val="solid"/>
                      <a:round/>
                      <a:headEnd type="none" w="med" len="med"/>
                      <a:tailEnd type="none" w="med" len="med"/>
                    </a:lnT>
                    <a:lnB w="12700" cap="flat" cmpd="sng" algn="ctr">
                      <a:solidFill>
                        <a:srgbClr val="383838"/>
                      </a:solidFill>
                      <a:prstDash val="solid"/>
                      <a:round/>
                      <a:headEnd type="none" w="med" len="med"/>
                      <a:tailEnd type="none" w="med" len="med"/>
                    </a:lnB>
                    <a:solidFill>
                      <a:srgbClr val="02B68B"/>
                    </a:solidFill>
                  </a:tcPr>
                </a:tc>
                <a:tc hMerge="1">
                  <a:txBody>
                    <a:bodyPr/>
                    <a:lstStyle/>
                    <a:p>
                      <a:endParaRPr lang="en-US"/>
                    </a:p>
                  </a:txBody>
                  <a:tcPr/>
                </a:tc>
                <a:extLst>
                  <a:ext uri="{0D108BD9-81ED-4DB2-BD59-A6C34878D82A}">
                    <a16:rowId xmlns:a16="http://schemas.microsoft.com/office/drawing/2014/main" val="2126447191"/>
                  </a:ext>
                </a:extLst>
              </a:tr>
              <a:tr h="406704">
                <a:tc gridSpan="2">
                  <a:txBody>
                    <a:bodyPr/>
                    <a:lstStyle/>
                    <a:p>
                      <a:pPr marL="0" marR="0" algn="l">
                        <a:spcBef>
                          <a:spcPts val="0"/>
                        </a:spcBef>
                        <a:spcAft>
                          <a:spcPts val="0"/>
                        </a:spcAft>
                      </a:pP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5220" marR="55220" marT="0" marB="0" anchor="ctr">
                    <a:lnL w="12700" cap="flat" cmpd="sng" algn="ctr">
                      <a:solidFill>
                        <a:srgbClr val="383838"/>
                      </a:solidFill>
                      <a:prstDash val="solid"/>
                      <a:round/>
                      <a:headEnd type="none" w="med" len="med"/>
                      <a:tailEnd type="none" w="med" len="med"/>
                    </a:lnL>
                    <a:lnR w="12700" cap="flat" cmpd="sng" algn="ctr">
                      <a:solidFill>
                        <a:srgbClr val="383838"/>
                      </a:solidFill>
                      <a:prstDash val="solid"/>
                      <a:round/>
                      <a:headEnd type="none" w="med" len="med"/>
                      <a:tailEnd type="none" w="med" len="med"/>
                    </a:lnR>
                    <a:lnT w="12700" cap="flat" cmpd="sng" algn="ctr">
                      <a:solidFill>
                        <a:srgbClr val="383838"/>
                      </a:solidFill>
                      <a:prstDash val="solid"/>
                      <a:round/>
                      <a:headEnd type="none" w="med" len="med"/>
                      <a:tailEnd type="none" w="med" len="med"/>
                    </a:lnT>
                    <a:lnB w="12700" cap="flat" cmpd="sng" algn="ctr">
                      <a:solidFill>
                        <a:srgbClr val="383838"/>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434468945"/>
                  </a:ext>
                </a:extLst>
              </a:tr>
              <a:tr h="256426">
                <a:tc>
                  <a:txBody>
                    <a:bodyPr/>
                    <a:lstStyle/>
                    <a:p>
                      <a:pPr marL="0" marR="0" algn="l">
                        <a:spcBef>
                          <a:spcPts val="0"/>
                        </a:spcBef>
                        <a:spcAft>
                          <a:spcPts val="0"/>
                        </a:spcAft>
                      </a:pPr>
                      <a:r>
                        <a:rPr lang="en-US" sz="1100" b="1" kern="1200">
                          <a:solidFill>
                            <a:srgbClr val="FFFFFF"/>
                          </a:solidFill>
                          <a:effectLst/>
                          <a:highlight>
                            <a:srgbClr val="02B68B"/>
                          </a:highlight>
                          <a:latin typeface="Calibri" panose="020F0502020204030204" pitchFamily="34" charset="0"/>
                          <a:ea typeface="Times New Roman" panose="02020603050405020304" pitchFamily="18" charset="0"/>
                          <a:cs typeface="Times New Roman" panose="02020603050405020304" pitchFamily="18" charset="0"/>
                        </a:rPr>
                        <a:t>IMPORTANCE:  </a:t>
                      </a:r>
                      <a:endParaRPr lang="en-US" sz="900">
                        <a:effectLst/>
                        <a:highlight>
                          <a:srgbClr val="02B68B"/>
                        </a:highlight>
                        <a:latin typeface="Calibri" panose="020F0502020204030204" pitchFamily="34" charset="0"/>
                        <a:ea typeface="Times New Roman" panose="02020603050405020304" pitchFamily="18" charset="0"/>
                        <a:cs typeface="Times New Roman" panose="02020603050405020304" pitchFamily="18" charset="0"/>
                      </a:endParaRPr>
                    </a:p>
                  </a:txBody>
                  <a:tcPr marL="55220" marR="55220" marT="0" marB="0" anchor="ctr">
                    <a:lnL w="12700" cap="flat" cmpd="sng" algn="ctr">
                      <a:solidFill>
                        <a:srgbClr val="383838"/>
                      </a:solidFill>
                      <a:prstDash val="solid"/>
                      <a:round/>
                      <a:headEnd type="none" w="med" len="med"/>
                      <a:tailEnd type="none" w="med" len="med"/>
                    </a:lnL>
                    <a:lnR w="12700" cap="flat" cmpd="sng" algn="ctr">
                      <a:solidFill>
                        <a:srgbClr val="383838"/>
                      </a:solidFill>
                      <a:prstDash val="solid"/>
                      <a:round/>
                      <a:headEnd type="none" w="med" len="med"/>
                      <a:tailEnd type="none" w="med" len="med"/>
                    </a:lnR>
                    <a:lnT w="12700" cap="flat" cmpd="sng" algn="ctr">
                      <a:solidFill>
                        <a:srgbClr val="383838"/>
                      </a:solidFill>
                      <a:prstDash val="solid"/>
                      <a:round/>
                      <a:headEnd type="none" w="med" len="med"/>
                      <a:tailEnd type="none" w="med" len="med"/>
                    </a:lnT>
                    <a:lnB w="12700" cap="flat" cmpd="sng" algn="ctr">
                      <a:solidFill>
                        <a:srgbClr val="383838"/>
                      </a:solidFill>
                      <a:prstDash val="solid"/>
                      <a:round/>
                      <a:headEnd type="none" w="med" len="med"/>
                      <a:tailEnd type="none" w="med" len="med"/>
                    </a:lnB>
                    <a:solidFill>
                      <a:srgbClr val="02B68B"/>
                    </a:solidFill>
                  </a:tcPr>
                </a:tc>
                <a:tc>
                  <a:txBody>
                    <a:bodyPr/>
                    <a:lstStyle/>
                    <a:p>
                      <a:pPr marL="0" marR="0" algn="l">
                        <a:spcBef>
                          <a:spcPts val="0"/>
                        </a:spcBef>
                        <a:spcAft>
                          <a:spcPts val="0"/>
                        </a:spcAft>
                      </a:pPr>
                      <a:r>
                        <a:rPr lang="en-US" sz="1100" b="1" kern="1200">
                          <a:solidFill>
                            <a:srgbClr val="FFFFFF"/>
                          </a:solidFill>
                          <a:effectLst/>
                          <a:highlight>
                            <a:srgbClr val="02B68B"/>
                          </a:highlight>
                          <a:latin typeface="Calibri" panose="020F0502020204030204" pitchFamily="34" charset="0"/>
                          <a:ea typeface="Times New Roman" panose="02020603050405020304" pitchFamily="18" charset="0"/>
                          <a:cs typeface="Times New Roman" panose="02020603050405020304" pitchFamily="18" charset="0"/>
                        </a:rPr>
                        <a:t>IMPACT:</a:t>
                      </a:r>
                      <a:endParaRPr lang="en-US" sz="900">
                        <a:effectLst/>
                        <a:highlight>
                          <a:srgbClr val="02B68B"/>
                        </a:highlight>
                        <a:latin typeface="Calibri" panose="020F0502020204030204" pitchFamily="34" charset="0"/>
                        <a:ea typeface="Times New Roman" panose="02020603050405020304" pitchFamily="18" charset="0"/>
                        <a:cs typeface="Times New Roman" panose="02020603050405020304" pitchFamily="18" charset="0"/>
                      </a:endParaRPr>
                    </a:p>
                  </a:txBody>
                  <a:tcPr marL="55220" marR="55220" marT="0" marB="0" anchor="ctr">
                    <a:lnL w="12700" cap="flat" cmpd="sng" algn="ctr">
                      <a:solidFill>
                        <a:srgbClr val="383838"/>
                      </a:solidFill>
                      <a:prstDash val="solid"/>
                      <a:round/>
                      <a:headEnd type="none" w="med" len="med"/>
                      <a:tailEnd type="none" w="med" len="med"/>
                    </a:lnL>
                    <a:lnR w="12700" cap="flat" cmpd="sng" algn="ctr">
                      <a:solidFill>
                        <a:srgbClr val="383838"/>
                      </a:solidFill>
                      <a:prstDash val="solid"/>
                      <a:round/>
                      <a:headEnd type="none" w="med" len="med"/>
                      <a:tailEnd type="none" w="med" len="med"/>
                    </a:lnR>
                    <a:lnT w="12700" cap="flat" cmpd="sng" algn="ctr">
                      <a:solidFill>
                        <a:srgbClr val="383838"/>
                      </a:solidFill>
                      <a:prstDash val="solid"/>
                      <a:round/>
                      <a:headEnd type="none" w="med" len="med"/>
                      <a:tailEnd type="none" w="med" len="med"/>
                    </a:lnT>
                    <a:lnB w="12700" cap="flat" cmpd="sng" algn="ctr">
                      <a:solidFill>
                        <a:srgbClr val="383838"/>
                      </a:solidFill>
                      <a:prstDash val="solid"/>
                      <a:round/>
                      <a:headEnd type="none" w="med" len="med"/>
                      <a:tailEnd type="none" w="med" len="med"/>
                    </a:lnB>
                    <a:solidFill>
                      <a:srgbClr val="02B68B"/>
                    </a:solidFill>
                  </a:tcPr>
                </a:tc>
                <a:extLst>
                  <a:ext uri="{0D108BD9-81ED-4DB2-BD59-A6C34878D82A}">
                    <a16:rowId xmlns:a16="http://schemas.microsoft.com/office/drawing/2014/main" val="1263584273"/>
                  </a:ext>
                </a:extLst>
              </a:tr>
              <a:tr h="793132">
                <a:tc>
                  <a:txBody>
                    <a:bodyPr/>
                    <a:lstStyle/>
                    <a:p>
                      <a:pPr marL="0" marR="0" algn="l">
                        <a:lnSpc>
                          <a:spcPct val="115000"/>
                        </a:lnSpc>
                        <a:spcBef>
                          <a:spcPts val="0"/>
                        </a:spcBef>
                        <a:spcAft>
                          <a:spcPts val="0"/>
                        </a:spcAft>
                      </a:pP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220" marR="55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83838"/>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15000"/>
                        </a:lnSpc>
                        <a:spcBef>
                          <a:spcPts val="0"/>
                        </a:spcBef>
                        <a:spcAft>
                          <a:spcPts val="0"/>
                        </a:spcAft>
                      </a:pP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220" marR="55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83838"/>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84140480"/>
                  </a:ext>
                </a:extLst>
              </a:tr>
              <a:tr h="256426">
                <a:tc>
                  <a:txBody>
                    <a:bodyPr/>
                    <a:lstStyle/>
                    <a:p>
                      <a:pPr marL="0" marR="0" algn="l">
                        <a:lnSpc>
                          <a:spcPct val="115000"/>
                        </a:lnSpc>
                        <a:spcBef>
                          <a:spcPts val="0"/>
                        </a:spcBef>
                        <a:spcAft>
                          <a:spcPts val="0"/>
                        </a:spcAft>
                      </a:pPr>
                      <a:r>
                        <a:rPr lang="en-US" sz="1100" b="1" kern="1200">
                          <a:solidFill>
                            <a:srgbClr val="FFFFFF"/>
                          </a:solidFill>
                          <a:effectLst/>
                          <a:highlight>
                            <a:srgbClr val="02B68B"/>
                          </a:highlight>
                          <a:latin typeface="Calibri" panose="020F0502020204030204" pitchFamily="34" charset="0"/>
                          <a:ea typeface="Times New Roman" panose="02020603050405020304" pitchFamily="18" charset="0"/>
                          <a:cs typeface="Times New Roman" panose="02020603050405020304" pitchFamily="18" charset="0"/>
                        </a:rPr>
                        <a:t>READINESS:</a:t>
                      </a:r>
                      <a:endParaRPr lang="en-US" sz="900">
                        <a:effectLst/>
                        <a:highlight>
                          <a:srgbClr val="02B68B"/>
                        </a:highlight>
                        <a:latin typeface="Calibri" panose="020F0502020204030204" pitchFamily="34" charset="0"/>
                        <a:ea typeface="Calibri" panose="020F0502020204030204" pitchFamily="34" charset="0"/>
                        <a:cs typeface="Times New Roman" panose="02020603050405020304" pitchFamily="18" charset="0"/>
                      </a:endParaRPr>
                    </a:p>
                  </a:txBody>
                  <a:tcPr marL="55220" marR="55220" marT="0" marB="0" anchor="ctr">
                    <a:lnL w="12700" cap="flat" cmpd="sng" algn="ctr">
                      <a:solidFill>
                        <a:srgbClr val="383838"/>
                      </a:solidFill>
                      <a:prstDash val="solid"/>
                      <a:round/>
                      <a:headEnd type="none" w="med" len="med"/>
                      <a:tailEnd type="none" w="med" len="med"/>
                    </a:lnL>
                    <a:lnR w="12700" cap="flat" cmpd="sng" algn="ctr">
                      <a:solidFill>
                        <a:srgbClr val="383838"/>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383838"/>
                      </a:solidFill>
                      <a:prstDash val="solid"/>
                      <a:round/>
                      <a:headEnd type="none" w="med" len="med"/>
                      <a:tailEnd type="none" w="med" len="med"/>
                    </a:lnB>
                    <a:solidFill>
                      <a:srgbClr val="02B68B"/>
                    </a:solidFill>
                  </a:tcPr>
                </a:tc>
                <a:tc>
                  <a:txBody>
                    <a:bodyPr/>
                    <a:lstStyle/>
                    <a:p>
                      <a:pPr marL="0" marR="0" algn="l">
                        <a:spcBef>
                          <a:spcPts val="0"/>
                        </a:spcBef>
                        <a:spcAft>
                          <a:spcPts val="0"/>
                        </a:spcAft>
                      </a:pPr>
                      <a:r>
                        <a:rPr lang="en-US" sz="1100" b="1" kern="1200">
                          <a:solidFill>
                            <a:srgbClr val="FFFFFF"/>
                          </a:solidFill>
                          <a:effectLst/>
                          <a:highlight>
                            <a:srgbClr val="02B68B"/>
                          </a:highlight>
                          <a:latin typeface="Calibri" panose="020F0502020204030204" pitchFamily="34" charset="0"/>
                          <a:ea typeface="Times New Roman" panose="02020603050405020304" pitchFamily="18" charset="0"/>
                          <a:cs typeface="Times New Roman" panose="02020603050405020304" pitchFamily="18" charset="0"/>
                        </a:rPr>
                        <a:t>CHALLENGES/CHANGE DECTRACTORS: </a:t>
                      </a:r>
                      <a:endParaRPr lang="en-US" sz="900">
                        <a:effectLst/>
                        <a:highlight>
                          <a:srgbClr val="02B68B"/>
                        </a:highlight>
                        <a:latin typeface="Calibri" panose="020F0502020204030204" pitchFamily="34" charset="0"/>
                        <a:ea typeface="Times New Roman" panose="02020603050405020304" pitchFamily="18" charset="0"/>
                        <a:cs typeface="Times New Roman" panose="02020603050405020304" pitchFamily="18" charset="0"/>
                      </a:endParaRPr>
                    </a:p>
                  </a:txBody>
                  <a:tcPr marL="55220" marR="55220" marT="0" marB="0" anchor="ctr">
                    <a:lnL w="12700" cap="flat" cmpd="sng" algn="ctr">
                      <a:solidFill>
                        <a:srgbClr val="383838"/>
                      </a:solidFill>
                      <a:prstDash val="solid"/>
                      <a:round/>
                      <a:headEnd type="none" w="med" len="med"/>
                      <a:tailEnd type="none" w="med" len="med"/>
                    </a:lnL>
                    <a:lnR w="12700" cap="flat" cmpd="sng" algn="ctr">
                      <a:solidFill>
                        <a:srgbClr val="383838"/>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383838"/>
                      </a:solidFill>
                      <a:prstDash val="solid"/>
                      <a:round/>
                      <a:headEnd type="none" w="med" len="med"/>
                      <a:tailEnd type="none" w="med" len="med"/>
                    </a:lnB>
                    <a:solidFill>
                      <a:srgbClr val="02B68B"/>
                    </a:solidFill>
                  </a:tcPr>
                </a:tc>
                <a:extLst>
                  <a:ext uri="{0D108BD9-81ED-4DB2-BD59-A6C34878D82A}">
                    <a16:rowId xmlns:a16="http://schemas.microsoft.com/office/drawing/2014/main" val="2774419939"/>
                  </a:ext>
                </a:extLst>
              </a:tr>
              <a:tr h="900474">
                <a:tc>
                  <a:txBody>
                    <a:bodyPr/>
                    <a:lstStyle/>
                    <a:p>
                      <a:pPr marL="0" marR="0" algn="l">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220" marR="55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83838"/>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15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220" marR="55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83838"/>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07847995"/>
                  </a:ext>
                </a:extLst>
              </a:tr>
              <a:tr h="218856">
                <a:tc>
                  <a:txBody>
                    <a:bodyPr/>
                    <a:lstStyle/>
                    <a:p>
                      <a:pPr marL="0" marR="0" algn="l">
                        <a:lnSpc>
                          <a:spcPct val="115000"/>
                        </a:lnSpc>
                        <a:spcBef>
                          <a:spcPts val="0"/>
                        </a:spcBef>
                        <a:spcAft>
                          <a:spcPts val="0"/>
                        </a:spcAft>
                      </a:pPr>
                      <a:r>
                        <a:rPr lang="en-US" sz="1100" b="1" kern="1200">
                          <a:solidFill>
                            <a:srgbClr val="FFFFFF"/>
                          </a:solidFill>
                          <a:effectLst/>
                          <a:highlight>
                            <a:srgbClr val="02B68B"/>
                          </a:highlight>
                          <a:latin typeface="Calibri" panose="020F0502020204030204" pitchFamily="34" charset="0"/>
                          <a:ea typeface="Times New Roman" panose="02020603050405020304" pitchFamily="18" charset="0"/>
                          <a:cs typeface="Times New Roman" panose="02020603050405020304" pitchFamily="18" charset="0"/>
                        </a:rPr>
                        <a:t>SUPPORT:  </a:t>
                      </a:r>
                      <a:endParaRPr lang="en-US" sz="900">
                        <a:effectLst/>
                        <a:highlight>
                          <a:srgbClr val="02B68B"/>
                        </a:highlight>
                        <a:latin typeface="Calibri" panose="020F0502020204030204" pitchFamily="34" charset="0"/>
                        <a:ea typeface="Calibri" panose="020F0502020204030204" pitchFamily="34" charset="0"/>
                        <a:cs typeface="Times New Roman" panose="02020603050405020304" pitchFamily="18" charset="0"/>
                      </a:endParaRPr>
                    </a:p>
                  </a:txBody>
                  <a:tcPr marL="55220" marR="55220" marT="0" marB="0" anchor="ctr">
                    <a:lnL w="12700" cap="flat" cmpd="sng" algn="ctr">
                      <a:solidFill>
                        <a:srgbClr val="383838"/>
                      </a:solidFill>
                      <a:prstDash val="solid"/>
                      <a:round/>
                      <a:headEnd type="none" w="med" len="med"/>
                      <a:tailEnd type="none" w="med" len="med"/>
                    </a:lnL>
                    <a:lnR w="12700" cap="flat" cmpd="sng" algn="ctr">
                      <a:solidFill>
                        <a:srgbClr val="383838"/>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383838"/>
                      </a:solidFill>
                      <a:prstDash val="solid"/>
                      <a:round/>
                      <a:headEnd type="none" w="med" len="med"/>
                      <a:tailEnd type="none" w="med" len="med"/>
                    </a:lnB>
                    <a:solidFill>
                      <a:srgbClr val="02B68B"/>
                    </a:solidFill>
                  </a:tcPr>
                </a:tc>
                <a:tc>
                  <a:txBody>
                    <a:bodyPr/>
                    <a:lstStyle/>
                    <a:p>
                      <a:pPr marL="0" marR="0" algn="l">
                        <a:lnSpc>
                          <a:spcPct val="115000"/>
                        </a:lnSpc>
                        <a:spcBef>
                          <a:spcPts val="0"/>
                        </a:spcBef>
                        <a:spcAft>
                          <a:spcPts val="0"/>
                        </a:spcAft>
                      </a:pPr>
                      <a:r>
                        <a:rPr lang="en-US" sz="1100" b="1" kern="1200">
                          <a:solidFill>
                            <a:srgbClr val="FFFFFF"/>
                          </a:solidFill>
                          <a:effectLst/>
                          <a:highlight>
                            <a:srgbClr val="02B68B"/>
                          </a:highlight>
                          <a:latin typeface="Calibri" panose="020F0502020204030204" pitchFamily="34" charset="0"/>
                          <a:ea typeface="Times New Roman" panose="02020603050405020304" pitchFamily="18" charset="0"/>
                          <a:cs typeface="Times New Roman" panose="02020603050405020304" pitchFamily="18" charset="0"/>
                        </a:rPr>
                        <a:t>KEEPING IT GOING: </a:t>
                      </a:r>
                      <a:endParaRPr lang="en-US" sz="900">
                        <a:effectLst/>
                        <a:highlight>
                          <a:srgbClr val="02B68B"/>
                        </a:highlight>
                        <a:latin typeface="Calibri" panose="020F0502020204030204" pitchFamily="34" charset="0"/>
                        <a:ea typeface="Calibri" panose="020F0502020204030204" pitchFamily="34" charset="0"/>
                        <a:cs typeface="Times New Roman" panose="02020603050405020304" pitchFamily="18" charset="0"/>
                      </a:endParaRPr>
                    </a:p>
                  </a:txBody>
                  <a:tcPr marL="55220" marR="55220" marT="0" marB="0" anchor="ctr">
                    <a:lnL w="12700" cap="flat" cmpd="sng" algn="ctr">
                      <a:solidFill>
                        <a:srgbClr val="383838"/>
                      </a:solidFill>
                      <a:prstDash val="solid"/>
                      <a:round/>
                      <a:headEnd type="none" w="med" len="med"/>
                      <a:tailEnd type="none" w="med" len="med"/>
                    </a:lnL>
                    <a:lnR w="12700" cap="flat" cmpd="sng" algn="ctr">
                      <a:solidFill>
                        <a:srgbClr val="383838"/>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383838"/>
                      </a:solidFill>
                      <a:prstDash val="solid"/>
                      <a:round/>
                      <a:headEnd type="none" w="med" len="med"/>
                      <a:tailEnd type="none" w="med" len="med"/>
                    </a:lnB>
                    <a:solidFill>
                      <a:srgbClr val="02B68B"/>
                    </a:solidFill>
                  </a:tcPr>
                </a:tc>
                <a:extLst>
                  <a:ext uri="{0D108BD9-81ED-4DB2-BD59-A6C34878D82A}">
                    <a16:rowId xmlns:a16="http://schemas.microsoft.com/office/drawing/2014/main" val="3773522338"/>
                  </a:ext>
                </a:extLst>
              </a:tr>
              <a:tr h="766297">
                <a:tc>
                  <a:txBody>
                    <a:bodyPr/>
                    <a:lstStyle/>
                    <a:p>
                      <a:pPr marL="0" marR="0" algn="l">
                        <a:lnSpc>
                          <a:spcPct val="115000"/>
                        </a:lnSpc>
                        <a:spcBef>
                          <a:spcPts val="0"/>
                        </a:spcBef>
                        <a:spcAft>
                          <a:spcPts val="0"/>
                        </a:spcAft>
                      </a:pP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220" marR="55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83838"/>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15000"/>
                        </a:lnSpc>
                        <a:spcBef>
                          <a:spcPts val="0"/>
                        </a:spcBef>
                        <a:spcAft>
                          <a:spcPts val="0"/>
                        </a:spcAft>
                      </a:pP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220" marR="55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83838"/>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80234117"/>
                  </a:ext>
                </a:extLst>
              </a:tr>
              <a:tr h="246288">
                <a:tc gridSpan="2">
                  <a:txBody>
                    <a:bodyPr/>
                    <a:lstStyle/>
                    <a:p>
                      <a:pPr marL="0" marR="0" algn="l">
                        <a:spcBef>
                          <a:spcPts val="0"/>
                        </a:spcBef>
                        <a:spcAft>
                          <a:spcPts val="0"/>
                        </a:spcAft>
                      </a:pPr>
                      <a:r>
                        <a:rPr lang="en-US" sz="1100" b="1" kern="1200">
                          <a:solidFill>
                            <a:srgbClr val="FFFFFF"/>
                          </a:solidFill>
                          <a:effectLst/>
                          <a:highlight>
                            <a:srgbClr val="02B68B"/>
                          </a:highlight>
                          <a:latin typeface="Calibri" panose="020F0502020204030204" pitchFamily="34" charset="0"/>
                          <a:ea typeface="Times New Roman" panose="02020603050405020304" pitchFamily="18" charset="0"/>
                          <a:cs typeface="Times New Roman" panose="02020603050405020304" pitchFamily="18" charset="0"/>
                        </a:rPr>
                        <a:t>PLAN:   NEXT STEPS/ACTION PLAN</a:t>
                      </a:r>
                      <a:endParaRPr lang="en-US" sz="900">
                        <a:effectLst/>
                        <a:highlight>
                          <a:srgbClr val="02B68B"/>
                        </a:highlight>
                        <a:latin typeface="Calibri" panose="020F0502020204030204" pitchFamily="34" charset="0"/>
                        <a:ea typeface="Times New Roman" panose="02020603050405020304" pitchFamily="18" charset="0"/>
                        <a:cs typeface="Times New Roman" panose="02020603050405020304" pitchFamily="18" charset="0"/>
                      </a:endParaRPr>
                    </a:p>
                  </a:txBody>
                  <a:tcPr marL="55220" marR="552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2B68B"/>
                    </a:solidFill>
                  </a:tcPr>
                </a:tc>
                <a:tc hMerge="1">
                  <a:txBody>
                    <a:bodyPr/>
                    <a:lstStyle/>
                    <a:p>
                      <a:endParaRPr lang="en-US"/>
                    </a:p>
                  </a:txBody>
                  <a:tcPr/>
                </a:tc>
                <a:extLst>
                  <a:ext uri="{0D108BD9-81ED-4DB2-BD59-A6C34878D82A}">
                    <a16:rowId xmlns:a16="http://schemas.microsoft.com/office/drawing/2014/main" val="3781977988"/>
                  </a:ext>
                </a:extLst>
              </a:tr>
              <a:tr h="1171153">
                <a:tc gridSpan="2">
                  <a:txBody>
                    <a:bodyPr/>
                    <a:lstStyle/>
                    <a:p>
                      <a:pPr marL="0" marR="0" algn="l">
                        <a:lnSpc>
                          <a:spcPct val="150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1.                                                                                                                                                                                    5.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50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2.                                                                                                                                                                                    6.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50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3.                                                                                                                                                                                    7.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50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4.                                                                                                                                                                                    8.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220" marR="55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190537942"/>
                  </a:ext>
                </a:extLst>
              </a:tr>
            </a:tbl>
          </a:graphicData>
        </a:graphic>
      </p:graphicFrame>
      <p:pic>
        <p:nvPicPr>
          <p:cNvPr id="15" name="Graphic 1" descr="Eye with solid fill">
            <a:extLst>
              <a:ext uri="{FF2B5EF4-FFF2-40B4-BE49-F238E27FC236}">
                <a16:creationId xmlns:a16="http://schemas.microsoft.com/office/drawing/2014/main" id="{3AEEC933-E163-11AA-F322-F84D77AB0C2C}"/>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1485985" y="803729"/>
            <a:ext cx="276225" cy="276225"/>
          </a:xfrm>
          <a:prstGeom prst="rect">
            <a:avLst/>
          </a:prstGeom>
        </p:spPr>
      </p:pic>
      <p:pic>
        <p:nvPicPr>
          <p:cNvPr id="16" name="Graphic 6" descr="Priorities with solid fill">
            <a:extLst>
              <a:ext uri="{FF2B5EF4-FFF2-40B4-BE49-F238E27FC236}">
                <a16:creationId xmlns:a16="http://schemas.microsoft.com/office/drawing/2014/main" id="{8FB7045D-336E-2745-DC9E-1868E1DD320C}"/>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638800" y="1497012"/>
            <a:ext cx="231775" cy="233363"/>
          </a:xfrm>
          <a:prstGeom prst="rect">
            <a:avLst/>
          </a:prstGeom>
        </p:spPr>
      </p:pic>
      <p:pic>
        <p:nvPicPr>
          <p:cNvPr id="17" name="Graphic 12" descr="Target Audience outline">
            <a:extLst>
              <a:ext uri="{FF2B5EF4-FFF2-40B4-BE49-F238E27FC236}">
                <a16:creationId xmlns:a16="http://schemas.microsoft.com/office/drawing/2014/main" id="{CDD7CC86-CB02-C0E4-84DA-2549189E1C6F}"/>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1495510" y="1471996"/>
            <a:ext cx="257175" cy="300037"/>
          </a:xfrm>
          <a:prstGeom prst="rect">
            <a:avLst/>
          </a:prstGeom>
        </p:spPr>
      </p:pic>
      <p:pic>
        <p:nvPicPr>
          <p:cNvPr id="18" name="Graphic 4" descr="Checkbox Checked with solid fill">
            <a:extLst>
              <a:ext uri="{FF2B5EF4-FFF2-40B4-BE49-F238E27FC236}">
                <a16:creationId xmlns:a16="http://schemas.microsoft.com/office/drawing/2014/main" id="{671A8E22-AB30-93A9-7F6C-B68CADC6A8E2}"/>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5638800" y="2516187"/>
            <a:ext cx="323850" cy="323850"/>
          </a:xfrm>
          <a:prstGeom prst="rect">
            <a:avLst/>
          </a:prstGeom>
        </p:spPr>
      </p:pic>
      <p:pic>
        <p:nvPicPr>
          <p:cNvPr id="19" name="Graphic 16" descr="Radioactive with solid fill">
            <a:extLst>
              <a:ext uri="{FF2B5EF4-FFF2-40B4-BE49-F238E27FC236}">
                <a16:creationId xmlns:a16="http://schemas.microsoft.com/office/drawing/2014/main" id="{541681E1-A2BF-7CC6-4929-1182B1D8EE54}"/>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1514560" y="2561770"/>
            <a:ext cx="219075" cy="219075"/>
          </a:xfrm>
          <a:prstGeom prst="rect">
            <a:avLst/>
          </a:prstGeom>
        </p:spPr>
      </p:pic>
      <p:pic>
        <p:nvPicPr>
          <p:cNvPr id="20" name="Graphic 14" descr="Questions with solid fill">
            <a:extLst>
              <a:ext uri="{FF2B5EF4-FFF2-40B4-BE49-F238E27FC236}">
                <a16:creationId xmlns:a16="http://schemas.microsoft.com/office/drawing/2014/main" id="{7D2F4FBB-1297-0162-3671-BFEB72224A3B}"/>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5638800" y="3700462"/>
            <a:ext cx="228600" cy="228600"/>
          </a:xfrm>
          <a:prstGeom prst="rect">
            <a:avLst/>
          </a:prstGeom>
        </p:spPr>
      </p:pic>
      <p:pic>
        <p:nvPicPr>
          <p:cNvPr id="21" name="Graphic 3" descr="Fast Forward with solid fill">
            <a:extLst>
              <a:ext uri="{FF2B5EF4-FFF2-40B4-BE49-F238E27FC236}">
                <a16:creationId xmlns:a16="http://schemas.microsoft.com/office/drawing/2014/main" id="{73D5468C-1E71-E490-33CB-EAB9F81FC8A1}"/>
              </a:ext>
            </a:extLst>
          </p:cNvPr>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11505035" y="3677828"/>
            <a:ext cx="238125" cy="238125"/>
          </a:xfrm>
          <a:prstGeom prst="rect">
            <a:avLst/>
          </a:prstGeom>
        </p:spPr>
      </p:pic>
      <p:pic>
        <p:nvPicPr>
          <p:cNvPr id="2057" name="Picture 2">
            <a:extLst>
              <a:ext uri="{FF2B5EF4-FFF2-40B4-BE49-F238E27FC236}">
                <a16:creationId xmlns:a16="http://schemas.microsoft.com/office/drawing/2014/main" id="{F8172F99-83EA-3E7C-F1ED-614CB76C3F00}"/>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1524085" y="4675414"/>
            <a:ext cx="238125" cy="238125"/>
          </a:xfrm>
          <a:prstGeom prst="rect">
            <a:avLst/>
          </a:prstGeom>
          <a:noFill/>
        </p:spPr>
      </p:pic>
      <p:sp>
        <p:nvSpPr>
          <p:cNvPr id="22" name="Rectangle 21">
            <a:extLst>
              <a:ext uri="{FF2B5EF4-FFF2-40B4-BE49-F238E27FC236}">
                <a16:creationId xmlns:a16="http://schemas.microsoft.com/office/drawing/2014/main" id="{33367631-6F28-C307-2338-11C2BB481C26}"/>
              </a:ext>
            </a:extLst>
          </p:cNvPr>
          <p:cNvSpPr/>
          <p:nvPr/>
        </p:nvSpPr>
        <p:spPr>
          <a:xfrm>
            <a:off x="6007172" y="3700462"/>
            <a:ext cx="5839070" cy="974952"/>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075" name="Graphic 6" descr="Priorities with solid fill">
            <a:extLst>
              <a:ext uri="{FF2B5EF4-FFF2-40B4-BE49-F238E27FC236}">
                <a16:creationId xmlns:a16="http://schemas.microsoft.com/office/drawing/2014/main" id="{AFFB50F9-5EC9-A9B5-1BFE-6864D4D2F808}"/>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l="-5811" t="-9447" r="-6422" b="-10098"/>
          <a:stretch>
            <a:fillRect/>
          </a:stretch>
        </p:blipFill>
        <p:spPr bwMode="auto">
          <a:xfrm>
            <a:off x="4962525" y="31750"/>
            <a:ext cx="233363" cy="233363"/>
          </a:xfrm>
          <a:prstGeom prst="rect">
            <a:avLst/>
          </a:prstGeom>
          <a:noFill/>
          <a:extLst>
            <a:ext uri="{909E8E84-426E-40DD-AFC4-6F175D3DCCD1}">
              <a14:hiddenFill xmlns:a14="http://schemas.microsoft.com/office/drawing/2010/main">
                <a:solidFill>
                  <a:srgbClr val="FFFFFF"/>
                </a:solidFill>
              </a14:hiddenFill>
            </a:ext>
          </a:extLst>
        </p:spPr>
      </p:pic>
      <p:pic>
        <p:nvPicPr>
          <p:cNvPr id="3077" name="Graphic 4" descr="Checkbox Checked with solid fill">
            <a:extLst>
              <a:ext uri="{FF2B5EF4-FFF2-40B4-BE49-F238E27FC236}">
                <a16:creationId xmlns:a16="http://schemas.microsoft.com/office/drawing/2014/main" id="{712446A7-0EDF-3B6F-B935-687610CDA38B}"/>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l="-25595" t="-25595" r="-26190" b="-26190"/>
          <a:stretch>
            <a:fillRect/>
          </a:stretch>
        </p:blipFill>
        <p:spPr bwMode="auto">
          <a:xfrm>
            <a:off x="4959350" y="820738"/>
            <a:ext cx="323850" cy="323850"/>
          </a:xfrm>
          <a:prstGeom prst="rect">
            <a:avLst/>
          </a:prstGeom>
          <a:noFill/>
          <a:extLst>
            <a:ext uri="{909E8E84-426E-40DD-AFC4-6F175D3DCCD1}">
              <a14:hiddenFill xmlns:a14="http://schemas.microsoft.com/office/drawing/2010/main">
                <a:solidFill>
                  <a:srgbClr val="FFFFFF"/>
                </a:solidFill>
              </a14:hiddenFill>
            </a:ext>
          </a:extLst>
        </p:spPr>
      </p:pic>
      <p:sp>
        <p:nvSpPr>
          <p:cNvPr id="2" name="Speech Bubble: Rectangle 1">
            <a:extLst>
              <a:ext uri="{FF2B5EF4-FFF2-40B4-BE49-F238E27FC236}">
                <a16:creationId xmlns:a16="http://schemas.microsoft.com/office/drawing/2014/main" id="{2A69278D-D471-3E28-42FA-39ED0B93C59D}"/>
              </a:ext>
            </a:extLst>
          </p:cNvPr>
          <p:cNvSpPr/>
          <p:nvPr/>
        </p:nvSpPr>
        <p:spPr>
          <a:xfrm>
            <a:off x="688853" y="2639466"/>
            <a:ext cx="4700075" cy="2518322"/>
          </a:xfrm>
          <a:prstGeom prst="wedgeRectCallout">
            <a:avLst>
              <a:gd name="adj1" fmla="val 62421"/>
              <a:gd name="adj2" fmla="val 5261"/>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1">
            <a:schemeClr val="accent2"/>
          </a:lnRef>
          <a:fillRef idx="2">
            <a:schemeClr val="accent2"/>
          </a:fillRef>
          <a:effectRef idx="1">
            <a:schemeClr val="accent2"/>
          </a:effectRef>
          <a:fontRef idx="minor">
            <a:schemeClr val="dk1"/>
          </a:fontRef>
        </p:style>
        <p:txBody>
          <a:bodyPr anchor="ctr"/>
          <a:lstStyle/>
          <a:p>
            <a:pPr marL="285750" indent="-285750">
              <a:buFont typeface="Arial" panose="020B0604020202020204" pitchFamily="34" charset="0"/>
              <a:buChar char="•"/>
              <a:defRPr/>
            </a:pPr>
            <a:r>
              <a:rPr lang="en-US" sz="2000" b="1" dirty="0"/>
              <a:t>What will be needed to make this change stick?</a:t>
            </a:r>
          </a:p>
          <a:p>
            <a:pPr marL="285750" indent="-285750">
              <a:buFont typeface="Arial" panose="020B0604020202020204" pitchFamily="34" charset="0"/>
              <a:buChar char="•"/>
              <a:defRPr/>
            </a:pPr>
            <a:r>
              <a:rPr lang="en-US" sz="2000" b="1" dirty="0"/>
              <a:t>What does success look like?</a:t>
            </a:r>
          </a:p>
          <a:p>
            <a:pPr marL="285750" indent="-285750">
              <a:buFont typeface="Arial" panose="020B0604020202020204" pitchFamily="34" charset="0"/>
              <a:buChar char="•"/>
              <a:defRPr/>
            </a:pPr>
            <a:r>
              <a:rPr lang="en-US" sz="2000" b="1" dirty="0"/>
              <a:t>How are we going to celebrate victories?</a:t>
            </a:r>
          </a:p>
          <a:p>
            <a:pPr marL="285750" indent="-285750">
              <a:buFont typeface="Arial" panose="020B0604020202020204" pitchFamily="34" charset="0"/>
              <a:buChar char="•"/>
              <a:defRPr/>
            </a:pPr>
            <a:r>
              <a:rPr lang="en-US" sz="2000" b="1" dirty="0"/>
              <a:t>Feedback loops – how can stakeholders/teams provide input after the change is implemented?</a:t>
            </a:r>
          </a:p>
        </p:txBody>
      </p:sp>
    </p:spTree>
    <p:extLst>
      <p:ext uri="{BB962C8B-B14F-4D97-AF65-F5344CB8AC3E}">
        <p14:creationId xmlns:p14="http://schemas.microsoft.com/office/powerpoint/2010/main" val="11201625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7">
            <a:extLst>
              <a:ext uri="{FF2B5EF4-FFF2-40B4-BE49-F238E27FC236}">
                <a16:creationId xmlns:a16="http://schemas.microsoft.com/office/drawing/2014/main" id="{5FE0F069-BF57-2569-9760-F7DC5683915C}"/>
              </a:ext>
            </a:extLst>
          </p:cNvPr>
          <p:cNvSpPr txBox="1">
            <a:spLocks noChangeArrowheads="1"/>
          </p:cNvSpPr>
          <p:nvPr/>
        </p:nvSpPr>
        <p:spPr bwMode="auto">
          <a:xfrm>
            <a:off x="0" y="6105525"/>
            <a:ext cx="3868738"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a:endParaRPr lang="en-US" altLang="en-US" sz="1100"/>
          </a:p>
          <a:p>
            <a:pPr algn="r"/>
            <a:endParaRPr lang="en-US" altLang="en-US" sz="1100"/>
          </a:p>
          <a:p>
            <a:pPr algn="r"/>
            <a:r>
              <a:rPr lang="en-US" altLang="en-US" sz="1100"/>
              <a:t> </a:t>
            </a:r>
          </a:p>
        </p:txBody>
      </p:sp>
      <p:sp>
        <p:nvSpPr>
          <p:cNvPr id="15363" name="Title 1">
            <a:extLst>
              <a:ext uri="{FF2B5EF4-FFF2-40B4-BE49-F238E27FC236}">
                <a16:creationId xmlns:a16="http://schemas.microsoft.com/office/drawing/2014/main" id="{2B68097D-F097-0299-EDF4-57B1404B18D3}"/>
              </a:ext>
            </a:extLst>
          </p:cNvPr>
          <p:cNvSpPr txBox="1">
            <a:spLocks noChangeArrowheads="1"/>
          </p:cNvSpPr>
          <p:nvPr/>
        </p:nvSpPr>
        <p:spPr bwMode="auto">
          <a:xfrm>
            <a:off x="147638" y="-152400"/>
            <a:ext cx="10515600"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90000"/>
              </a:lnSpc>
            </a:pPr>
            <a:r>
              <a:rPr lang="en-US" altLang="en-US" sz="3600">
                <a:solidFill>
                  <a:srgbClr val="002060"/>
                </a:solidFill>
              </a:rPr>
              <a:t>Change Canvas</a:t>
            </a:r>
          </a:p>
        </p:txBody>
      </p:sp>
      <p:pic>
        <p:nvPicPr>
          <p:cNvPr id="15364" name="Graphic 3" descr="Eye with solid fill">
            <a:extLst>
              <a:ext uri="{FF2B5EF4-FFF2-40B4-BE49-F238E27FC236}">
                <a16:creationId xmlns:a16="http://schemas.microsoft.com/office/drawing/2014/main" id="{7D8353DA-7D1C-E462-D4FA-F92D1D2523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781050"/>
            <a:ext cx="642938"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Graphic 6" descr="Priorities with solid fill">
            <a:extLst>
              <a:ext uri="{FF2B5EF4-FFF2-40B4-BE49-F238E27FC236}">
                <a16:creationId xmlns:a16="http://schemas.microsoft.com/office/drawing/2014/main" id="{412343BC-5250-7A76-A85F-3507598578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25200" y="838200"/>
            <a:ext cx="5651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Graphic 8" descr="Excellent outline">
            <a:extLst>
              <a:ext uri="{FF2B5EF4-FFF2-40B4-BE49-F238E27FC236}">
                <a16:creationId xmlns:a16="http://schemas.microsoft.com/office/drawing/2014/main" id="{06716E46-BE29-D123-03BE-BA25879303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16538" y="2209800"/>
            <a:ext cx="5270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Graphic 10" descr="Blueprint with solid fill">
            <a:extLst>
              <a:ext uri="{FF2B5EF4-FFF2-40B4-BE49-F238E27FC236}">
                <a16:creationId xmlns:a16="http://schemas.microsoft.com/office/drawing/2014/main" id="{0761DBEF-CE8A-3E38-9AC9-6ACF423EC2B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25200" y="4924425"/>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Graphic 12" descr="Target Audience outline">
            <a:extLst>
              <a:ext uri="{FF2B5EF4-FFF2-40B4-BE49-F238E27FC236}">
                <a16:creationId xmlns:a16="http://schemas.microsoft.com/office/drawing/2014/main" id="{A8E1025D-AF30-5FBF-C675-CC119ACDDAD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125200" y="2273300"/>
            <a:ext cx="457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Graphic 14" descr="Questions with solid fill">
            <a:extLst>
              <a:ext uri="{FF2B5EF4-FFF2-40B4-BE49-F238E27FC236}">
                <a16:creationId xmlns:a16="http://schemas.microsoft.com/office/drawing/2014/main" id="{C2F3DDD1-11B2-FA95-F75C-1A8571C9B00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125200" y="361315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Graphic 16" descr="Radioactive with solid fill">
            <a:extLst>
              <a:ext uri="{FF2B5EF4-FFF2-40B4-BE49-F238E27FC236}">
                <a16:creationId xmlns:a16="http://schemas.microsoft.com/office/drawing/2014/main" id="{F64CAB9C-AED1-C5D1-2BBE-731FEDEDE3A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51463" y="36576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e 4">
            <a:extLst>
              <a:ext uri="{FF2B5EF4-FFF2-40B4-BE49-F238E27FC236}">
                <a16:creationId xmlns:a16="http://schemas.microsoft.com/office/drawing/2014/main" id="{FFDCCBC3-4F46-4DE1-8F7B-349056A4FA8C}"/>
              </a:ext>
            </a:extLst>
          </p:cNvPr>
          <p:cNvGraphicFramePr>
            <a:graphicFrameLocks noGrp="1"/>
          </p:cNvGraphicFramePr>
          <p:nvPr/>
        </p:nvGraphicFramePr>
        <p:xfrm>
          <a:off x="0" y="19685"/>
          <a:ext cx="12191999" cy="6838314"/>
        </p:xfrm>
        <a:graphic>
          <a:graphicData uri="http://schemas.openxmlformats.org/drawingml/2006/table">
            <a:tbl>
              <a:tblPr firstRow="1" firstCol="1" bandRow="1">
                <a:tableStyleId>{21E4AEA4-8DFA-4A89-87EB-49C32662AFE0}</a:tableStyleId>
              </a:tblPr>
              <a:tblGrid>
                <a:gridCol w="793503">
                  <a:extLst>
                    <a:ext uri="{9D8B030D-6E8A-4147-A177-3AD203B41FA5}">
                      <a16:colId xmlns:a16="http://schemas.microsoft.com/office/drawing/2014/main" val="20000"/>
                    </a:ext>
                  </a:extLst>
                </a:gridCol>
                <a:gridCol w="2483097">
                  <a:extLst>
                    <a:ext uri="{9D8B030D-6E8A-4147-A177-3AD203B41FA5}">
                      <a16:colId xmlns:a16="http://schemas.microsoft.com/office/drawing/2014/main" val="20001"/>
                    </a:ext>
                  </a:extLst>
                </a:gridCol>
                <a:gridCol w="3429000">
                  <a:extLst>
                    <a:ext uri="{9D8B030D-6E8A-4147-A177-3AD203B41FA5}">
                      <a16:colId xmlns:a16="http://schemas.microsoft.com/office/drawing/2014/main" val="20002"/>
                    </a:ext>
                  </a:extLst>
                </a:gridCol>
                <a:gridCol w="5486399">
                  <a:extLst>
                    <a:ext uri="{9D8B030D-6E8A-4147-A177-3AD203B41FA5}">
                      <a16:colId xmlns:a16="http://schemas.microsoft.com/office/drawing/2014/main" val="20003"/>
                    </a:ext>
                  </a:extLst>
                </a:gridCol>
              </a:tblGrid>
              <a:tr h="266880">
                <a:tc>
                  <a:txBody>
                    <a:bodyPr/>
                    <a:lstStyle/>
                    <a:p>
                      <a:pPr marL="0" marR="0" algn="l">
                        <a:lnSpc>
                          <a:spcPct val="115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5561" marR="35561" marT="0" marB="0" anchor="ctr"/>
                </a:tc>
                <a:tc>
                  <a:txBody>
                    <a:bodyPr/>
                    <a:lstStyle/>
                    <a:p>
                      <a:pPr marL="0" marR="0" algn="l">
                        <a:spcBef>
                          <a:spcPts val="0"/>
                        </a:spcBef>
                        <a:spcAft>
                          <a:spcPts val="0"/>
                        </a:spcAft>
                      </a:pPr>
                      <a:r>
                        <a:rPr lang="en-US" sz="1600">
                          <a:effectLst/>
                        </a:rPr>
                        <a:t>What might you hear?</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35561" marR="35561" marT="0" marB="0" anchor="ctr"/>
                </a:tc>
                <a:tc>
                  <a:txBody>
                    <a:bodyPr/>
                    <a:lstStyle/>
                    <a:p>
                      <a:pPr marL="0" marR="0" algn="l">
                        <a:spcBef>
                          <a:spcPts val="0"/>
                        </a:spcBef>
                        <a:spcAft>
                          <a:spcPts val="0"/>
                        </a:spcAft>
                      </a:pPr>
                      <a:r>
                        <a:rPr lang="en-US" sz="1600">
                          <a:effectLst/>
                        </a:rPr>
                        <a:t>Factors influencing awareness include:</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35561" marR="35561" marT="0" marB="0" anchor="ctr"/>
                </a:tc>
                <a:tc>
                  <a:txBody>
                    <a:bodyPr/>
                    <a:lstStyle/>
                    <a:p>
                      <a:pPr marL="0" marR="0" algn="l">
                        <a:spcBef>
                          <a:spcPts val="0"/>
                        </a:spcBef>
                        <a:spcAft>
                          <a:spcPts val="0"/>
                        </a:spcAft>
                      </a:pPr>
                      <a:r>
                        <a:rPr lang="en-US" sz="1600">
                          <a:effectLst/>
                        </a:rPr>
                        <a:t>Strategies:</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35561" marR="35561" marT="0" marB="0" anchor="ctr"/>
                </a:tc>
                <a:extLst>
                  <a:ext uri="{0D108BD9-81ED-4DB2-BD59-A6C34878D82A}">
                    <a16:rowId xmlns:a16="http://schemas.microsoft.com/office/drawing/2014/main" val="10000"/>
                  </a:ext>
                </a:extLst>
              </a:tr>
              <a:tr h="1548237">
                <a:tc>
                  <a:txBody>
                    <a:bodyPr/>
                    <a:lstStyle/>
                    <a:p>
                      <a:pPr marL="0" marR="0" algn="ctr">
                        <a:lnSpc>
                          <a:spcPct val="115000"/>
                        </a:lnSpc>
                        <a:spcBef>
                          <a:spcPts val="0"/>
                        </a:spcBef>
                        <a:spcAft>
                          <a:spcPts val="0"/>
                        </a:spcAft>
                      </a:pPr>
                      <a:r>
                        <a:rPr lang="en-US" sz="3700">
                          <a:ln w="6731" cap="flat" cmpd="sng" algn="ctr">
                            <a:solidFill>
                              <a:srgbClr val="FFFFFF"/>
                            </a:solidFill>
                            <a:prstDash val="solid"/>
                            <a:round/>
                          </a:ln>
                          <a:effectLst>
                            <a:outerShdw dist="38100" dir="2700000" algn="bl">
                              <a:schemeClr val="accent5"/>
                            </a:outerShdw>
                          </a:effectLst>
                        </a:rPr>
                        <a:t>A</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561" marR="35561" marT="0" marB="0" anchor="ctr"/>
                </a:tc>
                <a:tc>
                  <a:txBody>
                    <a:bodyPr/>
                    <a:lstStyle/>
                    <a:p>
                      <a:pPr marL="0" marR="0" algn="l">
                        <a:lnSpc>
                          <a:spcPct val="115000"/>
                        </a:lnSpc>
                        <a:spcBef>
                          <a:spcPts val="0"/>
                        </a:spcBef>
                        <a:spcAft>
                          <a:spcPts val="0"/>
                        </a:spcAft>
                      </a:pPr>
                      <a:r>
                        <a:rPr lang="en-US" sz="1200">
                          <a:effectLst/>
                        </a:rPr>
                        <a:t>“Why are we doing this now?”</a:t>
                      </a:r>
                    </a:p>
                    <a:p>
                      <a:pPr marL="0" marR="0" algn="l">
                        <a:lnSpc>
                          <a:spcPct val="115000"/>
                        </a:lnSpc>
                        <a:spcBef>
                          <a:spcPts val="0"/>
                        </a:spcBef>
                        <a:spcAft>
                          <a:spcPts val="0"/>
                        </a:spcAft>
                      </a:pPr>
                      <a:r>
                        <a:rPr lang="en-US" sz="1200">
                          <a:effectLst/>
                        </a:rPr>
                        <a:t>“What’s wrong with how we do this today?”</a:t>
                      </a:r>
                    </a:p>
                    <a:p>
                      <a:pPr marL="0" marR="0" algn="l">
                        <a:lnSpc>
                          <a:spcPct val="115000"/>
                        </a:lnSpc>
                        <a:spcBef>
                          <a:spcPts val="0"/>
                        </a:spcBef>
                        <a:spcAft>
                          <a:spcPts val="0"/>
                        </a:spcAft>
                      </a:pPr>
                      <a:r>
                        <a:rPr lang="en-US" sz="1200">
                          <a:effectLst/>
                        </a:rPr>
                        <a:t>“What happens if we don’t change?”</a:t>
                      </a:r>
                    </a:p>
                    <a:p>
                      <a:pPr marL="0" marR="0" algn="l">
                        <a:lnSpc>
                          <a:spcPct val="115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“How does it include me?”</a:t>
                      </a:r>
                    </a:p>
                    <a:p>
                      <a:pPr marL="0" marR="0" algn="l">
                        <a:lnSpc>
                          <a:spcPct val="115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“Is this change equitable?”</a:t>
                      </a:r>
                    </a:p>
                  </a:txBody>
                  <a:tcPr marL="35561" marR="35561" marT="0" marB="0" anchor="ctr"/>
                </a:tc>
                <a:tc>
                  <a:txBody>
                    <a:bodyPr/>
                    <a:lstStyle/>
                    <a:p>
                      <a:pPr marL="342900" marR="0" lvl="0" indent="-342900" algn="l">
                        <a:lnSpc>
                          <a:spcPct val="115000"/>
                        </a:lnSpc>
                        <a:spcBef>
                          <a:spcPts val="0"/>
                        </a:spcBef>
                        <a:spcAft>
                          <a:spcPts val="0"/>
                        </a:spcAft>
                        <a:buSzPts val="1100"/>
                        <a:buFont typeface="Symbol" panose="05050102010706020507" pitchFamily="18" charset="2"/>
                        <a:buChar char=""/>
                        <a:tabLst>
                          <a:tab pos="219710" algn="l"/>
                        </a:tabLst>
                      </a:pPr>
                      <a:r>
                        <a:rPr lang="en-US" sz="1100">
                          <a:effectLst/>
                        </a:rPr>
                        <a:t>A person’s view of the current state. </a:t>
                      </a:r>
                    </a:p>
                    <a:p>
                      <a:pPr marL="342900" marR="0" lvl="0" indent="-342900" algn="l">
                        <a:lnSpc>
                          <a:spcPct val="115000"/>
                        </a:lnSpc>
                        <a:spcBef>
                          <a:spcPts val="0"/>
                        </a:spcBef>
                        <a:spcAft>
                          <a:spcPts val="0"/>
                        </a:spcAft>
                        <a:buSzPts val="1100"/>
                        <a:buFont typeface="Symbol" panose="05050102010706020507" pitchFamily="18" charset="2"/>
                        <a:buChar char=""/>
                        <a:tabLst>
                          <a:tab pos="219710" algn="l"/>
                        </a:tabLst>
                      </a:pPr>
                      <a:r>
                        <a:rPr lang="en-US" sz="1100">
                          <a:effectLst/>
                        </a:rPr>
                        <a:t>How a person perceives problems. </a:t>
                      </a:r>
                    </a:p>
                    <a:p>
                      <a:pPr marL="342900" marR="0" lvl="0" indent="-342900" algn="l">
                        <a:lnSpc>
                          <a:spcPct val="115000"/>
                        </a:lnSpc>
                        <a:spcBef>
                          <a:spcPts val="0"/>
                        </a:spcBef>
                        <a:spcAft>
                          <a:spcPts val="0"/>
                        </a:spcAft>
                        <a:buSzPts val="1100"/>
                        <a:buFont typeface="Symbol" panose="05050102010706020507" pitchFamily="18" charset="2"/>
                        <a:buChar char=""/>
                        <a:tabLst>
                          <a:tab pos="219710" algn="l"/>
                        </a:tabLst>
                      </a:pPr>
                      <a:r>
                        <a:rPr lang="en-US" sz="1100">
                          <a:effectLst/>
                        </a:rPr>
                        <a:t>Credibility of the sender of the message.</a:t>
                      </a:r>
                    </a:p>
                    <a:p>
                      <a:pPr marL="342900" marR="0" lvl="0" indent="-342900" algn="l">
                        <a:lnSpc>
                          <a:spcPct val="115000"/>
                        </a:lnSpc>
                        <a:spcBef>
                          <a:spcPts val="0"/>
                        </a:spcBef>
                        <a:spcAft>
                          <a:spcPts val="0"/>
                        </a:spcAft>
                        <a:buSzPts val="1100"/>
                        <a:buFont typeface="Symbol" panose="05050102010706020507" pitchFamily="18" charset="2"/>
                        <a:buChar char=""/>
                        <a:tabLst>
                          <a:tab pos="219710" algn="l"/>
                        </a:tabLst>
                      </a:pPr>
                      <a:r>
                        <a:rPr lang="en-US" sz="1100">
                          <a:effectLst/>
                        </a:rPr>
                        <a:t>Circulation of misinformation or rumours.</a:t>
                      </a:r>
                    </a:p>
                    <a:p>
                      <a:pPr marL="342900" marR="0" lvl="0" indent="-342900" algn="l">
                        <a:lnSpc>
                          <a:spcPct val="115000"/>
                        </a:lnSpc>
                        <a:spcBef>
                          <a:spcPts val="0"/>
                        </a:spcBef>
                        <a:spcAft>
                          <a:spcPts val="0"/>
                        </a:spcAft>
                        <a:buSzPts val="1100"/>
                        <a:buFont typeface="Symbol" panose="05050102010706020507" pitchFamily="18" charset="2"/>
                        <a:buChar char=""/>
                        <a:tabLst>
                          <a:tab pos="219710" algn="l"/>
                        </a:tabLst>
                      </a:pPr>
                      <a:r>
                        <a:rPr lang="en-US" sz="1100">
                          <a:effectLst/>
                        </a:rPr>
                        <a:t>Contestability of the reasons for change.</a:t>
                      </a:r>
                    </a:p>
                    <a:p>
                      <a:pPr marL="342900" marR="0" lvl="0" indent="-342900" algn="l">
                        <a:lnSpc>
                          <a:spcPct val="115000"/>
                        </a:lnSpc>
                        <a:spcBef>
                          <a:spcPts val="0"/>
                        </a:spcBef>
                        <a:spcAft>
                          <a:spcPts val="0"/>
                        </a:spcAft>
                        <a:buSzPts val="1100"/>
                        <a:buFont typeface="Symbol" panose="05050102010706020507" pitchFamily="18" charset="2"/>
                        <a:buChar char=""/>
                        <a:tabLst>
                          <a:tab pos="219710" algn="l"/>
                        </a:tabLst>
                      </a:pPr>
                      <a:r>
                        <a:rPr lang="en-US" sz="1100">
                          <a:effectLst/>
                          <a:latin typeface="Calibri" panose="020F0502020204030204" pitchFamily="34" charset="0"/>
                          <a:ea typeface="Calibri" panose="020F0502020204030204" pitchFamily="34" charset="0"/>
                          <a:cs typeface="Times New Roman" panose="02020603050405020304" pitchFamily="18" charset="0"/>
                        </a:rPr>
                        <a:t>Identity (BIPOC, 2SLGBTQI, neurodiversity, etc.)</a:t>
                      </a:r>
                    </a:p>
                  </a:txBody>
                  <a:tcPr marL="35561" marR="35561" marT="0" marB="0" anchor="ctr"/>
                </a:tc>
                <a:tc>
                  <a:txBody>
                    <a:bodyPr/>
                    <a:lstStyle/>
                    <a:p>
                      <a:pPr marL="342900" marR="0" lvl="0" indent="-342900" algn="l">
                        <a:lnSpc>
                          <a:spcPct val="115000"/>
                        </a:lnSpc>
                        <a:spcBef>
                          <a:spcPts val="0"/>
                        </a:spcBef>
                        <a:spcAft>
                          <a:spcPts val="0"/>
                        </a:spcAft>
                        <a:buSzPts val="1100"/>
                        <a:buFont typeface="Symbol" panose="05050102010706020507" pitchFamily="18" charset="2"/>
                        <a:buChar char=""/>
                        <a:tabLst>
                          <a:tab pos="222250" algn="l"/>
                        </a:tabLst>
                      </a:pPr>
                      <a:r>
                        <a:rPr lang="en-US" sz="1100">
                          <a:effectLst/>
                        </a:rPr>
                        <a:t>Highlight how this change connects to the vision and the importance of the change.</a:t>
                      </a:r>
                    </a:p>
                    <a:p>
                      <a:pPr marL="342900" marR="0" lvl="0" indent="-342900" algn="l">
                        <a:lnSpc>
                          <a:spcPct val="115000"/>
                        </a:lnSpc>
                        <a:spcBef>
                          <a:spcPts val="0"/>
                        </a:spcBef>
                        <a:spcAft>
                          <a:spcPts val="0"/>
                        </a:spcAft>
                        <a:buSzPts val="1100"/>
                        <a:buFont typeface="Symbol" panose="05050102010706020507" pitchFamily="18" charset="2"/>
                        <a:buChar char=""/>
                        <a:tabLst>
                          <a:tab pos="222250" algn="l"/>
                        </a:tabLst>
                      </a:pPr>
                      <a:r>
                        <a:rPr lang="en-US" sz="1100">
                          <a:effectLst/>
                        </a:rPr>
                        <a:t>Use multiple forms of communication.</a:t>
                      </a:r>
                    </a:p>
                    <a:p>
                      <a:pPr marL="342900" marR="0" lvl="0" indent="-342900" algn="l">
                        <a:lnSpc>
                          <a:spcPct val="115000"/>
                        </a:lnSpc>
                        <a:spcBef>
                          <a:spcPts val="0"/>
                        </a:spcBef>
                        <a:spcAft>
                          <a:spcPts val="0"/>
                        </a:spcAft>
                        <a:buSzPts val="1100"/>
                        <a:buFont typeface="Symbol" panose="05050102010706020507" pitchFamily="18" charset="2"/>
                        <a:buChar char=""/>
                        <a:tabLst>
                          <a:tab pos="222250" algn="l"/>
                        </a:tabLst>
                      </a:pPr>
                      <a:r>
                        <a:rPr lang="en-US" sz="1100">
                          <a:effectLst/>
                        </a:rPr>
                        <a:t>Share a summary of what the change is and invite feedback (it is ok to not have all the answers at this stage - 80:20 rule).</a:t>
                      </a:r>
                    </a:p>
                    <a:p>
                      <a:pPr marL="342900" marR="0" lvl="0" indent="-342900" algn="l">
                        <a:lnSpc>
                          <a:spcPct val="115000"/>
                        </a:lnSpc>
                        <a:spcBef>
                          <a:spcPts val="0"/>
                        </a:spcBef>
                        <a:spcAft>
                          <a:spcPts val="0"/>
                        </a:spcAft>
                        <a:buSzPts val="1100"/>
                        <a:buFont typeface="Symbol" panose="05050102010706020507" pitchFamily="18" charset="2"/>
                        <a:buChar char=""/>
                        <a:tabLst>
                          <a:tab pos="222250" algn="l"/>
                        </a:tabLst>
                      </a:pPr>
                      <a:r>
                        <a:rPr lang="en-US" sz="1100">
                          <a:effectLst/>
                        </a:rPr>
                        <a:t>Coach stakeholders to help them translate the organizational change into personal change. </a:t>
                      </a:r>
                    </a:p>
                    <a:p>
                      <a:pPr marL="342900" marR="0" lvl="0" indent="-342900" algn="l">
                        <a:lnSpc>
                          <a:spcPct val="115000"/>
                        </a:lnSpc>
                        <a:spcBef>
                          <a:spcPts val="0"/>
                        </a:spcBef>
                        <a:spcAft>
                          <a:spcPts val="0"/>
                        </a:spcAft>
                        <a:buSzPts val="1100"/>
                        <a:buFont typeface="Symbol" panose="05050102010706020507" pitchFamily="18" charset="2"/>
                        <a:buChar char=""/>
                        <a:tabLst>
                          <a:tab pos="222250" algn="l"/>
                        </a:tabLst>
                      </a:pPr>
                      <a:r>
                        <a:rPr lang="en-US" sz="1100">
                          <a:effectLst/>
                        </a:rPr>
                        <a:t>Provide concrete examples and evidence backed data to demonstrate the drivers for change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5561" marR="35561" marT="0" marB="0" anchor="ctr"/>
                </a:tc>
                <a:extLst>
                  <a:ext uri="{0D108BD9-81ED-4DB2-BD59-A6C34878D82A}">
                    <a16:rowId xmlns:a16="http://schemas.microsoft.com/office/drawing/2014/main" val="10001"/>
                  </a:ext>
                </a:extLst>
              </a:tr>
              <a:tr h="1548237">
                <a:tc>
                  <a:txBody>
                    <a:bodyPr/>
                    <a:lstStyle/>
                    <a:p>
                      <a:pPr marL="0" marR="0" algn="ctr">
                        <a:lnSpc>
                          <a:spcPct val="115000"/>
                        </a:lnSpc>
                        <a:spcBef>
                          <a:spcPts val="0"/>
                        </a:spcBef>
                        <a:spcAft>
                          <a:spcPts val="0"/>
                        </a:spcAft>
                      </a:pPr>
                      <a:r>
                        <a:rPr lang="en-US" sz="3700">
                          <a:ln w="6731" cap="flat" cmpd="sng" algn="ctr">
                            <a:solidFill>
                              <a:srgbClr val="FFFFFF"/>
                            </a:solidFill>
                            <a:prstDash val="solid"/>
                            <a:round/>
                          </a:ln>
                          <a:effectLst>
                            <a:outerShdw dist="38100" dir="2700000" algn="bl">
                              <a:schemeClr val="accent5"/>
                            </a:outerShdw>
                          </a:effectLst>
                        </a:rPr>
                        <a:t>D</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561" marR="35561" marT="0" marB="0" anchor="ctr"/>
                </a:tc>
                <a:tc>
                  <a:txBody>
                    <a:bodyPr/>
                    <a:lstStyle/>
                    <a:p>
                      <a:pPr marL="0" marR="0" algn="l">
                        <a:lnSpc>
                          <a:spcPct val="115000"/>
                        </a:lnSpc>
                        <a:spcBef>
                          <a:spcPts val="0"/>
                        </a:spcBef>
                        <a:spcAft>
                          <a:spcPts val="0"/>
                        </a:spcAft>
                      </a:pPr>
                      <a:r>
                        <a:rPr lang="en-US" sz="1200">
                          <a:effectLst/>
                        </a:rPr>
                        <a:t>“What does this mean for me”</a:t>
                      </a:r>
                    </a:p>
                    <a:p>
                      <a:pPr marL="0" marR="0" algn="l">
                        <a:lnSpc>
                          <a:spcPct val="115000"/>
                        </a:lnSpc>
                        <a:spcBef>
                          <a:spcPts val="0"/>
                        </a:spcBef>
                        <a:spcAft>
                          <a:spcPts val="0"/>
                        </a:spcAft>
                      </a:pPr>
                      <a:r>
                        <a:rPr lang="en-US" sz="1200">
                          <a:effectLst/>
                        </a:rPr>
                        <a:t>“What are the benefits of this change”</a:t>
                      </a:r>
                    </a:p>
                    <a:p>
                      <a:pPr marL="0" marR="0" algn="l">
                        <a:lnSpc>
                          <a:spcPct val="115000"/>
                        </a:lnSpc>
                        <a:spcBef>
                          <a:spcPts val="0"/>
                        </a:spcBef>
                        <a:spcAft>
                          <a:spcPts val="0"/>
                        </a:spcAft>
                      </a:pPr>
                      <a:r>
                        <a:rPr lang="en-US" sz="1200">
                          <a:effectLst/>
                        </a:rPr>
                        <a:t>“Why should I get on board”</a:t>
                      </a:r>
                    </a:p>
                    <a:p>
                      <a:pPr marL="0" marR="0" algn="l">
                        <a:lnSpc>
                          <a:spcPct val="115000"/>
                        </a:lnSpc>
                        <a:spcBef>
                          <a:spcPts val="0"/>
                        </a:spcBef>
                        <a:spcAft>
                          <a:spcPts val="0"/>
                        </a:spcAft>
                      </a:pPr>
                      <a:r>
                        <a:rPr lang="en-US" sz="1200">
                          <a:effectLst/>
                        </a:rPr>
                        <a:t>“What supports do I have?”</a:t>
                      </a:r>
                    </a:p>
                  </a:txBody>
                  <a:tcPr marL="35561" marR="35561" marT="0" marB="0" anchor="ctr"/>
                </a:tc>
                <a:tc>
                  <a:txBody>
                    <a:bodyPr/>
                    <a:lstStyle/>
                    <a:p>
                      <a:pPr marL="342900" marR="0" lvl="0" indent="-342900" algn="l">
                        <a:lnSpc>
                          <a:spcPct val="115000"/>
                        </a:lnSpc>
                        <a:spcBef>
                          <a:spcPts val="0"/>
                        </a:spcBef>
                        <a:spcAft>
                          <a:spcPts val="0"/>
                        </a:spcAft>
                        <a:buSzPts val="1100"/>
                        <a:buFont typeface="Symbol" panose="05050102010706020507" pitchFamily="18" charset="2"/>
                        <a:buChar char=""/>
                        <a:tabLst>
                          <a:tab pos="219710" algn="l"/>
                        </a:tabLst>
                      </a:pPr>
                      <a:r>
                        <a:rPr lang="en-US" sz="1100">
                          <a:effectLst/>
                        </a:rPr>
                        <a:t>The nature of the change and how it will impact each person.</a:t>
                      </a:r>
                    </a:p>
                    <a:p>
                      <a:pPr marL="342900" marR="0" lvl="0" indent="-342900" algn="l">
                        <a:lnSpc>
                          <a:spcPct val="115000"/>
                        </a:lnSpc>
                        <a:spcBef>
                          <a:spcPts val="0"/>
                        </a:spcBef>
                        <a:spcAft>
                          <a:spcPts val="0"/>
                        </a:spcAft>
                        <a:buSzPts val="1100"/>
                        <a:buFont typeface="Symbol" panose="05050102010706020507" pitchFamily="18" charset="2"/>
                        <a:buChar char=""/>
                        <a:tabLst>
                          <a:tab pos="219710" algn="l"/>
                        </a:tabLst>
                      </a:pPr>
                      <a:r>
                        <a:rPr lang="en-US" sz="1100">
                          <a:effectLst/>
                        </a:rPr>
                        <a:t>Person’s perception of the organization or environment that is changing.</a:t>
                      </a:r>
                    </a:p>
                    <a:p>
                      <a:pPr marL="342900" marR="0" lvl="0" indent="-342900" algn="l">
                        <a:lnSpc>
                          <a:spcPct val="115000"/>
                        </a:lnSpc>
                        <a:spcBef>
                          <a:spcPts val="0"/>
                        </a:spcBef>
                        <a:spcAft>
                          <a:spcPts val="0"/>
                        </a:spcAft>
                        <a:buSzPts val="1100"/>
                        <a:buFont typeface="Symbol" panose="05050102010706020507" pitchFamily="18" charset="2"/>
                        <a:buChar char=""/>
                        <a:tabLst>
                          <a:tab pos="219710" algn="l"/>
                        </a:tabLst>
                      </a:pPr>
                      <a:r>
                        <a:rPr lang="en-US" sz="1100">
                          <a:effectLst/>
                        </a:rPr>
                        <a:t>Each individual’s personal situation. </a:t>
                      </a:r>
                    </a:p>
                    <a:p>
                      <a:pPr marL="342900" marR="0" lvl="0" indent="-342900" algn="l">
                        <a:lnSpc>
                          <a:spcPct val="115000"/>
                        </a:lnSpc>
                        <a:spcBef>
                          <a:spcPts val="0"/>
                        </a:spcBef>
                        <a:spcAft>
                          <a:spcPts val="0"/>
                        </a:spcAft>
                        <a:buSzPts val="1100"/>
                        <a:buFont typeface="Symbol" panose="05050102010706020507" pitchFamily="18" charset="2"/>
                        <a:buChar char=""/>
                        <a:tabLst>
                          <a:tab pos="219710" algn="l"/>
                        </a:tabLst>
                      </a:pPr>
                      <a:r>
                        <a:rPr lang="en-US" sz="1100">
                          <a:effectLst/>
                        </a:rPr>
                        <a:t>The alignment of the change with individual’s values.</a:t>
                      </a:r>
                    </a:p>
                    <a:p>
                      <a:pPr marL="342900" marR="0" lvl="0" indent="-342900" algn="l">
                        <a:lnSpc>
                          <a:spcPct val="115000"/>
                        </a:lnSpc>
                        <a:spcBef>
                          <a:spcPts val="0"/>
                        </a:spcBef>
                        <a:spcAft>
                          <a:spcPts val="0"/>
                        </a:spcAft>
                        <a:buSzPts val="1100"/>
                        <a:buFont typeface="Symbol" panose="05050102010706020507" pitchFamily="18" charset="2"/>
                        <a:buChar char=""/>
                        <a:tabLst>
                          <a:tab pos="219710" algn="l"/>
                        </a:tabLst>
                      </a:pPr>
                      <a:r>
                        <a:rPr lang="en-US" sz="1100">
                          <a:effectLst/>
                          <a:latin typeface="Calibri" panose="020F0502020204030204" pitchFamily="34" charset="0"/>
                          <a:ea typeface="Calibri" panose="020F0502020204030204" pitchFamily="34" charset="0"/>
                          <a:cs typeface="Times New Roman" panose="02020603050405020304" pitchFamily="18" charset="0"/>
                        </a:rPr>
                        <a:t>The language/s being used and its accessibility </a:t>
                      </a:r>
                    </a:p>
                  </a:txBody>
                  <a:tcPr marL="35561" marR="35561" marT="0" marB="0" anchor="ctr"/>
                </a:tc>
                <a:tc>
                  <a:txBody>
                    <a:bodyPr/>
                    <a:lstStyle/>
                    <a:p>
                      <a:pPr marL="342900" marR="0" lvl="0" indent="-342900" algn="l">
                        <a:lnSpc>
                          <a:spcPct val="115000"/>
                        </a:lnSpc>
                        <a:spcBef>
                          <a:spcPts val="0"/>
                        </a:spcBef>
                        <a:spcAft>
                          <a:spcPts val="0"/>
                        </a:spcAft>
                        <a:buSzPts val="1100"/>
                        <a:buFont typeface="Symbol" panose="05050102010706020507" pitchFamily="18" charset="2"/>
                        <a:buChar char=""/>
                        <a:tabLst>
                          <a:tab pos="222250" algn="l"/>
                        </a:tabLst>
                      </a:pPr>
                      <a:r>
                        <a:rPr lang="en-US" sz="1100">
                          <a:effectLst/>
                        </a:rPr>
                        <a:t>Engage senior leaders to address the hard questions and concerns.</a:t>
                      </a:r>
                    </a:p>
                    <a:p>
                      <a:pPr marL="342900" marR="0" lvl="0" indent="-342900" algn="l">
                        <a:lnSpc>
                          <a:spcPct val="115000"/>
                        </a:lnSpc>
                        <a:spcBef>
                          <a:spcPts val="0"/>
                        </a:spcBef>
                        <a:spcAft>
                          <a:spcPts val="0"/>
                        </a:spcAft>
                        <a:buSzPts val="1100"/>
                        <a:buFont typeface="Symbol" panose="05050102010706020507" pitchFamily="18" charset="2"/>
                        <a:buChar char=""/>
                        <a:tabLst>
                          <a:tab pos="222250" algn="l"/>
                        </a:tabLst>
                      </a:pPr>
                      <a:r>
                        <a:rPr lang="en-US" sz="1100">
                          <a:effectLst/>
                        </a:rPr>
                        <a:t>Resolve issues, questions about the change.</a:t>
                      </a:r>
                    </a:p>
                    <a:p>
                      <a:pPr marL="342900" marR="0" lvl="0" indent="-342900" algn="l">
                        <a:lnSpc>
                          <a:spcPct val="115000"/>
                        </a:lnSpc>
                        <a:spcBef>
                          <a:spcPts val="0"/>
                        </a:spcBef>
                        <a:spcAft>
                          <a:spcPts val="0"/>
                        </a:spcAft>
                        <a:buSzPts val="1100"/>
                        <a:buFont typeface="Symbol" panose="05050102010706020507" pitchFamily="18" charset="2"/>
                        <a:buChar char=""/>
                        <a:tabLst>
                          <a:tab pos="222250" algn="l"/>
                        </a:tabLst>
                      </a:pPr>
                      <a:r>
                        <a:rPr lang="en-US" sz="1100">
                          <a:effectLst/>
                        </a:rPr>
                        <a:t>Demonstrate you support of the change.</a:t>
                      </a:r>
                    </a:p>
                    <a:p>
                      <a:pPr marL="342900" marR="0" lvl="0" indent="-342900" algn="l">
                        <a:lnSpc>
                          <a:spcPct val="115000"/>
                        </a:lnSpc>
                        <a:spcBef>
                          <a:spcPts val="0"/>
                        </a:spcBef>
                        <a:spcAft>
                          <a:spcPts val="0"/>
                        </a:spcAft>
                        <a:buSzPts val="1100"/>
                        <a:buFont typeface="Symbol" panose="05050102010706020507" pitchFamily="18" charset="2"/>
                        <a:buChar char=""/>
                        <a:tabLst>
                          <a:tab pos="222250" algn="l"/>
                        </a:tabLst>
                      </a:pPr>
                      <a:r>
                        <a:rPr lang="en-US" sz="1100">
                          <a:effectLst/>
                        </a:rPr>
                        <a:t>Communicate the benefits of the change.</a:t>
                      </a:r>
                    </a:p>
                    <a:p>
                      <a:pPr marL="342900" marR="0" lvl="0" indent="-342900" algn="l">
                        <a:lnSpc>
                          <a:spcPct val="115000"/>
                        </a:lnSpc>
                        <a:spcBef>
                          <a:spcPts val="0"/>
                        </a:spcBef>
                        <a:spcAft>
                          <a:spcPts val="0"/>
                        </a:spcAft>
                        <a:buSzPts val="1100"/>
                        <a:buFont typeface="Symbol" panose="05050102010706020507" pitchFamily="18" charset="2"/>
                        <a:buChar char=""/>
                        <a:tabLst>
                          <a:tab pos="222250" algn="l"/>
                        </a:tabLst>
                      </a:pPr>
                      <a:r>
                        <a:rPr lang="en-US" sz="1100">
                          <a:effectLst/>
                        </a:rPr>
                        <a:t>Have the right conversation with your stakeholders/teams/employees.</a:t>
                      </a:r>
                    </a:p>
                    <a:p>
                      <a:pPr marL="342900" marR="0" lvl="0" indent="-342900" algn="l">
                        <a:lnSpc>
                          <a:spcPct val="115000"/>
                        </a:lnSpc>
                        <a:spcBef>
                          <a:spcPts val="0"/>
                        </a:spcBef>
                        <a:spcAft>
                          <a:spcPts val="0"/>
                        </a:spcAft>
                        <a:buSzPts val="1100"/>
                        <a:buFont typeface="Symbol" panose="05050102010706020507" pitchFamily="18" charset="2"/>
                        <a:buChar char=""/>
                        <a:tabLst>
                          <a:tab pos="222250" algn="l"/>
                        </a:tabLst>
                      </a:pPr>
                      <a:r>
                        <a:rPr lang="en-US" sz="1100">
                          <a:effectLst/>
                        </a:rPr>
                        <a:t>Understand objections and concerns.</a:t>
                      </a:r>
                    </a:p>
                    <a:p>
                      <a:pPr marL="342900" marR="0" lvl="0" indent="-342900" algn="l">
                        <a:lnSpc>
                          <a:spcPct val="115000"/>
                        </a:lnSpc>
                        <a:spcBef>
                          <a:spcPts val="0"/>
                        </a:spcBef>
                        <a:spcAft>
                          <a:spcPts val="0"/>
                        </a:spcAft>
                        <a:buSzPts val="1100"/>
                        <a:buFont typeface="Symbol" panose="05050102010706020507" pitchFamily="18" charset="2"/>
                        <a:buChar char=""/>
                        <a:tabLst>
                          <a:tab pos="222250" algn="l"/>
                        </a:tabLst>
                      </a:pPr>
                      <a:r>
                        <a:rPr lang="en-US" sz="1100">
                          <a:effectLst/>
                        </a:rPr>
                        <a:t>Engage stakeholders/teams/employees in the change process.</a:t>
                      </a:r>
                    </a:p>
                    <a:p>
                      <a:pPr marL="342900" marR="0" lvl="0" indent="-342900" algn="l">
                        <a:lnSpc>
                          <a:spcPct val="115000"/>
                        </a:lnSpc>
                        <a:spcBef>
                          <a:spcPts val="0"/>
                        </a:spcBef>
                        <a:spcAft>
                          <a:spcPts val="0"/>
                        </a:spcAft>
                        <a:buSzPts val="1100"/>
                        <a:buFont typeface="Symbol" panose="05050102010706020507" pitchFamily="18" charset="2"/>
                        <a:buChar char=""/>
                        <a:tabLst>
                          <a:tab pos="222250" algn="l"/>
                        </a:tabLst>
                      </a:pPr>
                      <a:r>
                        <a:rPr lang="en-US" sz="1100">
                          <a:effectLst/>
                        </a:rPr>
                        <a:t>Align incentive programs.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5561" marR="35561" marT="0" marB="0" anchor="ctr"/>
                </a:tc>
                <a:extLst>
                  <a:ext uri="{0D108BD9-81ED-4DB2-BD59-A6C34878D82A}">
                    <a16:rowId xmlns:a16="http://schemas.microsoft.com/office/drawing/2014/main" val="10002"/>
                  </a:ext>
                </a:extLst>
              </a:tr>
              <a:tr h="1158320">
                <a:tc>
                  <a:txBody>
                    <a:bodyPr/>
                    <a:lstStyle/>
                    <a:p>
                      <a:pPr marL="0" marR="0" algn="ctr">
                        <a:lnSpc>
                          <a:spcPct val="115000"/>
                        </a:lnSpc>
                        <a:spcBef>
                          <a:spcPts val="0"/>
                        </a:spcBef>
                        <a:spcAft>
                          <a:spcPts val="0"/>
                        </a:spcAft>
                      </a:pPr>
                      <a:r>
                        <a:rPr lang="en-US" sz="3700">
                          <a:ln w="6731" cap="flat" cmpd="sng" algn="ctr">
                            <a:solidFill>
                              <a:srgbClr val="FFFFFF"/>
                            </a:solidFill>
                            <a:prstDash val="solid"/>
                            <a:round/>
                          </a:ln>
                          <a:effectLst>
                            <a:outerShdw dist="38100" dir="2700000" algn="bl">
                              <a:schemeClr val="accent5"/>
                            </a:outerShdw>
                          </a:effectLst>
                        </a:rPr>
                        <a:t>K</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561" marR="35561" marT="0" marB="0"/>
                </a:tc>
                <a:tc>
                  <a:txBody>
                    <a:bodyPr/>
                    <a:lstStyle/>
                    <a:p>
                      <a:pPr marL="0" marR="0" algn="l">
                        <a:lnSpc>
                          <a:spcPct val="115000"/>
                        </a:lnSpc>
                        <a:spcBef>
                          <a:spcPts val="0"/>
                        </a:spcBef>
                        <a:spcAft>
                          <a:spcPts val="0"/>
                        </a:spcAft>
                      </a:pPr>
                      <a:r>
                        <a:rPr lang="en-US" sz="1200">
                          <a:effectLst/>
                        </a:rPr>
                        <a:t>“What new skills do I need?”</a:t>
                      </a:r>
                    </a:p>
                    <a:p>
                      <a:pPr marL="0" marR="0" algn="l">
                        <a:lnSpc>
                          <a:spcPct val="115000"/>
                        </a:lnSpc>
                        <a:spcBef>
                          <a:spcPts val="0"/>
                        </a:spcBef>
                        <a:spcAft>
                          <a:spcPts val="0"/>
                        </a:spcAft>
                      </a:pPr>
                      <a:r>
                        <a:rPr lang="en-US" sz="1200">
                          <a:effectLst/>
                        </a:rPr>
                        <a:t>“How do I obtain these skills?”</a:t>
                      </a:r>
                    </a:p>
                    <a:p>
                      <a:pPr marL="0" marR="0" algn="l">
                        <a:lnSpc>
                          <a:spcPct val="115000"/>
                        </a:lnSpc>
                        <a:spcBef>
                          <a:spcPts val="0"/>
                        </a:spcBef>
                        <a:spcAft>
                          <a:spcPts val="0"/>
                        </a:spcAft>
                      </a:pPr>
                      <a:r>
                        <a:rPr lang="en-US" sz="1200">
                          <a:effectLst/>
                        </a:rPr>
                        <a:t>“Have they considered my accessibility needs?”</a:t>
                      </a:r>
                    </a:p>
                  </a:txBody>
                  <a:tcPr marL="35561" marR="35561" marT="0" marB="0" anchor="ctr"/>
                </a:tc>
                <a:tc>
                  <a:txBody>
                    <a:bodyPr/>
                    <a:lstStyle/>
                    <a:p>
                      <a:pPr marL="342900" marR="0" lvl="0" indent="-342900" algn="l">
                        <a:lnSpc>
                          <a:spcPct val="115000"/>
                        </a:lnSpc>
                        <a:spcBef>
                          <a:spcPts val="0"/>
                        </a:spcBef>
                        <a:spcAft>
                          <a:spcPts val="0"/>
                        </a:spcAft>
                        <a:buSzPts val="1100"/>
                        <a:buFont typeface="Symbol" panose="05050102010706020507" pitchFamily="18" charset="2"/>
                        <a:buChar char=""/>
                        <a:tabLst>
                          <a:tab pos="219710" algn="l"/>
                        </a:tabLst>
                      </a:pPr>
                      <a:r>
                        <a:rPr lang="en-US" sz="1100">
                          <a:effectLst/>
                        </a:rPr>
                        <a:t>Current knowledge base of an individual.</a:t>
                      </a:r>
                    </a:p>
                    <a:p>
                      <a:pPr marL="342900" marR="0" lvl="0" indent="-342900" algn="l">
                        <a:lnSpc>
                          <a:spcPct val="115000"/>
                        </a:lnSpc>
                        <a:spcBef>
                          <a:spcPts val="0"/>
                        </a:spcBef>
                        <a:spcAft>
                          <a:spcPts val="0"/>
                        </a:spcAft>
                        <a:buSzPts val="1100"/>
                        <a:buFont typeface="Symbol" panose="05050102010706020507" pitchFamily="18" charset="2"/>
                        <a:buChar char=""/>
                        <a:tabLst>
                          <a:tab pos="219710" algn="l"/>
                        </a:tabLst>
                      </a:pPr>
                      <a:r>
                        <a:rPr lang="en-US" sz="1100">
                          <a:effectLst/>
                        </a:rPr>
                        <a:t>Capability of a person to gain new knowledge.</a:t>
                      </a:r>
                    </a:p>
                    <a:p>
                      <a:pPr marL="342900" marR="0" lvl="0" indent="-342900" algn="l">
                        <a:lnSpc>
                          <a:spcPct val="115000"/>
                        </a:lnSpc>
                        <a:spcBef>
                          <a:spcPts val="0"/>
                        </a:spcBef>
                        <a:spcAft>
                          <a:spcPts val="0"/>
                        </a:spcAft>
                        <a:buSzPts val="1100"/>
                        <a:buFont typeface="Symbol" panose="05050102010706020507" pitchFamily="18" charset="2"/>
                        <a:buChar char=""/>
                        <a:tabLst>
                          <a:tab pos="219710" algn="l"/>
                        </a:tabLst>
                      </a:pPr>
                      <a:r>
                        <a:rPr lang="en-US" sz="1100">
                          <a:effectLst/>
                        </a:rPr>
                        <a:t>Resources available for education and training.</a:t>
                      </a:r>
                    </a:p>
                    <a:p>
                      <a:pPr marL="342900" marR="0" lvl="0" indent="-342900" algn="l">
                        <a:lnSpc>
                          <a:spcPct val="115000"/>
                        </a:lnSpc>
                        <a:spcBef>
                          <a:spcPts val="0"/>
                        </a:spcBef>
                        <a:spcAft>
                          <a:spcPts val="0"/>
                        </a:spcAft>
                        <a:buSzPts val="1100"/>
                        <a:buFont typeface="Symbol" panose="05050102010706020507" pitchFamily="18" charset="2"/>
                        <a:buChar char=""/>
                        <a:tabLst>
                          <a:tab pos="219710" algn="l"/>
                        </a:tabLst>
                      </a:pPr>
                      <a:r>
                        <a:rPr lang="en-US" sz="1100">
                          <a:effectLst/>
                        </a:rPr>
                        <a:t>Access to or existences of the required knowledge.</a:t>
                      </a:r>
                    </a:p>
                    <a:p>
                      <a:pPr marL="342900" marR="0" lvl="0" indent="-342900" algn="l">
                        <a:lnSpc>
                          <a:spcPct val="115000"/>
                        </a:lnSpc>
                        <a:spcBef>
                          <a:spcPts val="0"/>
                        </a:spcBef>
                        <a:spcAft>
                          <a:spcPts val="0"/>
                        </a:spcAft>
                        <a:buSzPts val="1100"/>
                        <a:buFont typeface="Symbol" panose="05050102010706020507" pitchFamily="18" charset="2"/>
                        <a:buChar char=""/>
                        <a:tabLst>
                          <a:tab pos="219710" algn="l"/>
                        </a:tabLst>
                      </a:pPr>
                      <a:r>
                        <a:rPr lang="en-US" sz="1100">
                          <a:effectLst/>
                          <a:latin typeface="Calibri" panose="020F0502020204030204" pitchFamily="34" charset="0"/>
                          <a:ea typeface="Calibri" panose="020F0502020204030204" pitchFamily="34" charset="0"/>
                          <a:cs typeface="Times New Roman" panose="02020603050405020304" pitchFamily="18" charset="0"/>
                        </a:rPr>
                        <a:t>Accessibility requirements, like close caption, Braille, neurodiversity needs, BIPOC, LGBTQI++, etc.</a:t>
                      </a:r>
                    </a:p>
                  </a:txBody>
                  <a:tcPr marL="35561" marR="35561" marT="0" marB="0" anchor="ctr"/>
                </a:tc>
                <a:tc>
                  <a:txBody>
                    <a:bodyPr/>
                    <a:lstStyle/>
                    <a:p>
                      <a:pPr marL="342900" marR="0" lvl="0" indent="-342900" algn="l">
                        <a:lnSpc>
                          <a:spcPct val="115000"/>
                        </a:lnSpc>
                        <a:spcBef>
                          <a:spcPts val="0"/>
                        </a:spcBef>
                        <a:spcAft>
                          <a:spcPts val="0"/>
                        </a:spcAft>
                        <a:buSzPts val="1100"/>
                        <a:buFont typeface="Symbol" panose="05050102010706020507" pitchFamily="18" charset="2"/>
                        <a:buChar char=""/>
                        <a:tabLst>
                          <a:tab pos="222250" algn="l"/>
                        </a:tabLst>
                      </a:pPr>
                      <a:r>
                        <a:rPr lang="en-US" sz="1100">
                          <a:effectLst/>
                        </a:rPr>
                        <a:t>Analyze what people need to do today versus what they will need to do tomorrow.</a:t>
                      </a:r>
                    </a:p>
                    <a:p>
                      <a:pPr marL="342900" marR="0" lvl="0" indent="-342900" algn="l">
                        <a:lnSpc>
                          <a:spcPct val="115000"/>
                        </a:lnSpc>
                        <a:spcBef>
                          <a:spcPts val="0"/>
                        </a:spcBef>
                        <a:spcAft>
                          <a:spcPts val="0"/>
                        </a:spcAft>
                        <a:buSzPts val="1100"/>
                        <a:buFont typeface="Symbol" panose="05050102010706020507" pitchFamily="18" charset="2"/>
                        <a:buChar char=""/>
                        <a:tabLst>
                          <a:tab pos="222250" algn="l"/>
                        </a:tabLst>
                      </a:pPr>
                      <a:r>
                        <a:rPr lang="en-US" sz="1100">
                          <a:effectLst/>
                        </a:rPr>
                        <a:t>Provide one-on-one coaching where required.</a:t>
                      </a:r>
                    </a:p>
                    <a:p>
                      <a:pPr marL="342900" marR="0" lvl="0" indent="-342900" algn="l">
                        <a:lnSpc>
                          <a:spcPct val="115000"/>
                        </a:lnSpc>
                        <a:spcBef>
                          <a:spcPts val="0"/>
                        </a:spcBef>
                        <a:spcAft>
                          <a:spcPts val="0"/>
                        </a:spcAft>
                        <a:buSzPts val="1100"/>
                        <a:buFont typeface="Symbol" panose="05050102010706020507" pitchFamily="18" charset="2"/>
                        <a:buChar char=""/>
                        <a:tabLst>
                          <a:tab pos="222250" algn="l"/>
                        </a:tabLst>
                      </a:pPr>
                      <a:r>
                        <a:rPr lang="en-US" sz="1100">
                          <a:effectLst/>
                        </a:rPr>
                        <a:t>Encourage peer learning through peer-mentors, user groups, forums, super-users.</a:t>
                      </a:r>
                    </a:p>
                    <a:p>
                      <a:pPr marL="342900" marR="0" lvl="0" indent="-342900" algn="l">
                        <a:lnSpc>
                          <a:spcPct val="115000"/>
                        </a:lnSpc>
                        <a:spcBef>
                          <a:spcPts val="0"/>
                        </a:spcBef>
                        <a:spcAft>
                          <a:spcPts val="0"/>
                        </a:spcAft>
                        <a:buSzPts val="1100"/>
                        <a:buFont typeface="Symbol" panose="05050102010706020507" pitchFamily="18" charset="2"/>
                        <a:buChar char=""/>
                        <a:tabLst>
                          <a:tab pos="222250" algn="l"/>
                        </a:tabLst>
                      </a:pPr>
                      <a:r>
                        <a:rPr lang="en-US" sz="1100">
                          <a:effectLst/>
                        </a:rPr>
                        <a:t>Ensure training programs are properly designed and delivered – use multimedia, hands-on activities, just-in-time training schedule.</a:t>
                      </a:r>
                    </a:p>
                    <a:p>
                      <a:pPr marL="342900" marR="0" lvl="0" indent="-342900" algn="l">
                        <a:lnSpc>
                          <a:spcPct val="115000"/>
                        </a:lnSpc>
                        <a:spcBef>
                          <a:spcPts val="0"/>
                        </a:spcBef>
                        <a:spcAft>
                          <a:spcPts val="0"/>
                        </a:spcAft>
                        <a:buSzPts val="1100"/>
                        <a:buFont typeface="Symbol" panose="05050102010706020507" pitchFamily="18" charset="2"/>
                        <a:buChar char=""/>
                        <a:tabLst>
                          <a:tab pos="222250" algn="l"/>
                        </a:tabLst>
                      </a:pPr>
                      <a:r>
                        <a:rPr lang="en-US" sz="1100">
                          <a:effectLst/>
                        </a:rPr>
                        <a:t>Use job aides such as checklists and templates.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5561" marR="35561" marT="0" marB="0" anchor="ctr"/>
                </a:tc>
                <a:extLst>
                  <a:ext uri="{0D108BD9-81ED-4DB2-BD59-A6C34878D82A}">
                    <a16:rowId xmlns:a16="http://schemas.microsoft.com/office/drawing/2014/main" val="10003"/>
                  </a:ext>
                </a:extLst>
              </a:tr>
              <a:tr h="1158320">
                <a:tc>
                  <a:txBody>
                    <a:bodyPr/>
                    <a:lstStyle/>
                    <a:p>
                      <a:pPr marL="0" marR="0" algn="ctr">
                        <a:lnSpc>
                          <a:spcPct val="115000"/>
                        </a:lnSpc>
                        <a:spcBef>
                          <a:spcPts val="0"/>
                        </a:spcBef>
                        <a:spcAft>
                          <a:spcPts val="0"/>
                        </a:spcAft>
                      </a:pPr>
                      <a:r>
                        <a:rPr lang="en-US" sz="3700">
                          <a:ln w="6731" cap="flat" cmpd="sng" algn="ctr">
                            <a:solidFill>
                              <a:srgbClr val="FFFFFF"/>
                            </a:solidFill>
                            <a:prstDash val="solid"/>
                            <a:round/>
                          </a:ln>
                          <a:effectLst>
                            <a:outerShdw dist="38100" dir="2700000" algn="bl">
                              <a:schemeClr val="accent5"/>
                            </a:outerShdw>
                          </a:effectLst>
                        </a:rPr>
                        <a:t>A</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561" marR="35561" marT="0" marB="0" anchor="ctr"/>
                </a:tc>
                <a:tc>
                  <a:txBody>
                    <a:bodyPr/>
                    <a:lstStyle/>
                    <a:p>
                      <a:pPr marL="0" marR="0" algn="l">
                        <a:lnSpc>
                          <a:spcPct val="115000"/>
                        </a:lnSpc>
                        <a:spcBef>
                          <a:spcPts val="0"/>
                        </a:spcBef>
                        <a:spcAft>
                          <a:spcPts val="0"/>
                        </a:spcAft>
                      </a:pPr>
                      <a:r>
                        <a:rPr lang="en-US" sz="1200">
                          <a:effectLst/>
                        </a:rPr>
                        <a:t>“Once I have the knowledge, will I be able to act on it?”</a:t>
                      </a:r>
                    </a:p>
                    <a:p>
                      <a:pPr marL="0" marR="0" algn="l">
                        <a:lnSpc>
                          <a:spcPct val="115000"/>
                        </a:lnSpc>
                        <a:spcBef>
                          <a:spcPts val="0"/>
                        </a:spcBef>
                        <a:spcAft>
                          <a:spcPts val="0"/>
                        </a:spcAft>
                      </a:pPr>
                      <a:r>
                        <a:rPr lang="en-US" sz="1200">
                          <a:effectLst/>
                        </a:rPr>
                        <a:t>“What do I do if I have problems or questions?”</a:t>
                      </a:r>
                    </a:p>
                    <a:p>
                      <a:pPr marL="0" marR="0" algn="l">
                        <a:lnSpc>
                          <a:spcPct val="115000"/>
                        </a:lnSpc>
                        <a:spcBef>
                          <a:spcPts val="0"/>
                        </a:spcBef>
                        <a:spcAft>
                          <a:spcPts val="0"/>
                        </a:spcAft>
                      </a:pPr>
                      <a:r>
                        <a:rPr lang="en-US" sz="1200">
                          <a:effectLst/>
                        </a:rPr>
                        <a:t>“Do I have my accessibility needs met?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5561" marR="35561" marT="0" marB="0" anchor="ctr"/>
                </a:tc>
                <a:tc>
                  <a:txBody>
                    <a:bodyPr/>
                    <a:lstStyle/>
                    <a:p>
                      <a:pPr marL="342900" marR="0" lvl="0" indent="-342900" algn="l">
                        <a:lnSpc>
                          <a:spcPct val="115000"/>
                        </a:lnSpc>
                        <a:spcBef>
                          <a:spcPts val="0"/>
                        </a:spcBef>
                        <a:spcAft>
                          <a:spcPts val="0"/>
                        </a:spcAft>
                        <a:buSzPts val="1100"/>
                        <a:buFont typeface="Symbol" panose="05050102010706020507" pitchFamily="18" charset="2"/>
                        <a:buChar char=""/>
                        <a:tabLst>
                          <a:tab pos="219710" algn="l"/>
                        </a:tabLst>
                      </a:pPr>
                      <a:r>
                        <a:rPr lang="en-US" sz="1100">
                          <a:effectLst/>
                        </a:rPr>
                        <a:t>Psychological blocks.</a:t>
                      </a:r>
                    </a:p>
                    <a:p>
                      <a:pPr marL="342900" marR="0" lvl="0" indent="-342900" algn="l">
                        <a:lnSpc>
                          <a:spcPct val="115000"/>
                        </a:lnSpc>
                        <a:spcBef>
                          <a:spcPts val="0"/>
                        </a:spcBef>
                        <a:spcAft>
                          <a:spcPts val="0"/>
                        </a:spcAft>
                        <a:buSzPts val="1100"/>
                        <a:buFont typeface="Symbol" panose="05050102010706020507" pitchFamily="18" charset="2"/>
                        <a:buChar char=""/>
                        <a:tabLst>
                          <a:tab pos="219710" algn="l"/>
                        </a:tabLst>
                      </a:pPr>
                      <a:r>
                        <a:rPr lang="en-US" sz="1100">
                          <a:effectLst/>
                        </a:rPr>
                        <a:t>Physical abilities and intellectual capabilities.</a:t>
                      </a:r>
                    </a:p>
                    <a:p>
                      <a:pPr marL="342900" marR="0" lvl="0" indent="-342900" algn="l">
                        <a:lnSpc>
                          <a:spcPct val="115000"/>
                        </a:lnSpc>
                        <a:spcBef>
                          <a:spcPts val="0"/>
                        </a:spcBef>
                        <a:spcAft>
                          <a:spcPts val="0"/>
                        </a:spcAft>
                        <a:buSzPts val="1100"/>
                        <a:buFont typeface="Symbol" panose="05050102010706020507" pitchFamily="18" charset="2"/>
                        <a:buChar char=""/>
                        <a:tabLst>
                          <a:tab pos="219710" algn="l"/>
                        </a:tabLst>
                      </a:pPr>
                      <a:r>
                        <a:rPr lang="en-US" sz="1100">
                          <a:effectLst/>
                        </a:rPr>
                        <a:t>Time available to develop the needed skills.</a:t>
                      </a:r>
                    </a:p>
                    <a:p>
                      <a:pPr marL="342900" marR="0" lvl="0" indent="-342900" algn="l">
                        <a:lnSpc>
                          <a:spcPct val="115000"/>
                        </a:lnSpc>
                        <a:spcBef>
                          <a:spcPts val="0"/>
                        </a:spcBef>
                        <a:spcAft>
                          <a:spcPts val="0"/>
                        </a:spcAft>
                        <a:buSzPts val="1100"/>
                        <a:buFont typeface="Symbol" panose="05050102010706020507" pitchFamily="18" charset="2"/>
                        <a:buChar char=""/>
                        <a:tabLst>
                          <a:tab pos="219710" algn="l"/>
                        </a:tabLst>
                      </a:pPr>
                      <a:r>
                        <a:rPr lang="en-US" sz="1100">
                          <a:effectLst/>
                        </a:rPr>
                        <a:t>Availability of resources to support the development of new skills.</a:t>
                      </a:r>
                    </a:p>
                    <a:p>
                      <a:pPr marL="342900" marR="0" lvl="0" indent="-342900" algn="l">
                        <a:lnSpc>
                          <a:spcPct val="115000"/>
                        </a:lnSpc>
                        <a:spcBef>
                          <a:spcPts val="0"/>
                        </a:spcBef>
                        <a:spcAft>
                          <a:spcPts val="0"/>
                        </a:spcAft>
                        <a:buSzPts val="1100"/>
                        <a:buFont typeface="Symbol" panose="05050102010706020507" pitchFamily="18" charset="2"/>
                        <a:buChar char=""/>
                        <a:tabLst>
                          <a:tab pos="219710" algn="l"/>
                        </a:tabLst>
                      </a:pPr>
                      <a:r>
                        <a:rPr lang="en-US" sz="1100">
                          <a:effectLst/>
                          <a:latin typeface="Calibri" panose="020F0502020204030204" pitchFamily="34" charset="0"/>
                          <a:ea typeface="Calibri" panose="020F0502020204030204" pitchFamily="34" charset="0"/>
                          <a:cs typeface="Times New Roman" panose="02020603050405020304" pitchFamily="18" charset="0"/>
                        </a:rPr>
                        <a:t>Accessibility of resources/supports (meet EDI needs)</a:t>
                      </a:r>
                    </a:p>
                  </a:txBody>
                  <a:tcPr marL="35561" marR="35561" marT="0" marB="0" anchor="ctr"/>
                </a:tc>
                <a:tc>
                  <a:txBody>
                    <a:bodyPr/>
                    <a:lstStyle/>
                    <a:p>
                      <a:pPr marL="342900" marR="0" lvl="0" indent="-342900" algn="l">
                        <a:lnSpc>
                          <a:spcPct val="115000"/>
                        </a:lnSpc>
                        <a:spcBef>
                          <a:spcPts val="0"/>
                        </a:spcBef>
                        <a:spcAft>
                          <a:spcPts val="0"/>
                        </a:spcAft>
                        <a:buSzPts val="1100"/>
                        <a:buFont typeface="Symbol" panose="05050102010706020507" pitchFamily="18" charset="2"/>
                        <a:buChar char=""/>
                        <a:tabLst>
                          <a:tab pos="219710" algn="l"/>
                        </a:tabLst>
                      </a:pPr>
                      <a:r>
                        <a:rPr lang="en-US" sz="1100">
                          <a:effectLst/>
                        </a:rPr>
                        <a:t>One-on-one coaching to uncover gaps in ability.</a:t>
                      </a:r>
                    </a:p>
                    <a:p>
                      <a:pPr marL="342900" marR="0" lvl="0" indent="-342900" algn="l">
                        <a:lnSpc>
                          <a:spcPct val="115000"/>
                        </a:lnSpc>
                        <a:spcBef>
                          <a:spcPts val="0"/>
                        </a:spcBef>
                        <a:spcAft>
                          <a:spcPts val="0"/>
                        </a:spcAft>
                        <a:buSzPts val="1100"/>
                        <a:buFont typeface="Symbol" panose="05050102010706020507" pitchFamily="18" charset="2"/>
                        <a:buChar char=""/>
                        <a:tabLst>
                          <a:tab pos="219710" algn="l"/>
                        </a:tabLst>
                      </a:pPr>
                      <a:r>
                        <a:rPr lang="en-US" sz="1100">
                          <a:effectLst/>
                        </a:rPr>
                        <a:t>Create a safe environment to practice new skills and job roles and receive feedback.</a:t>
                      </a:r>
                    </a:p>
                    <a:p>
                      <a:pPr marL="342900" marR="0" lvl="0" indent="-342900" algn="l">
                        <a:lnSpc>
                          <a:spcPct val="115000"/>
                        </a:lnSpc>
                        <a:spcBef>
                          <a:spcPts val="0"/>
                        </a:spcBef>
                        <a:spcAft>
                          <a:spcPts val="0"/>
                        </a:spcAft>
                        <a:buSzPts val="1100"/>
                        <a:buFont typeface="Symbol" panose="05050102010706020507" pitchFamily="18" charset="2"/>
                        <a:buChar char=""/>
                        <a:tabLst>
                          <a:tab pos="219710" algn="l"/>
                        </a:tabLst>
                      </a:pPr>
                      <a:r>
                        <a:rPr lang="en-US" sz="1100">
                          <a:effectLst/>
                        </a:rPr>
                        <a:t>Enable access to subject matter experts.</a:t>
                      </a:r>
                    </a:p>
                    <a:p>
                      <a:pPr marL="342900" marR="0" lvl="0" indent="-342900" algn="l">
                        <a:lnSpc>
                          <a:spcPct val="115000"/>
                        </a:lnSpc>
                        <a:spcBef>
                          <a:spcPts val="0"/>
                        </a:spcBef>
                        <a:spcAft>
                          <a:spcPts val="0"/>
                        </a:spcAft>
                        <a:buSzPts val="1100"/>
                        <a:buFont typeface="Symbol" panose="05050102010706020507" pitchFamily="18" charset="2"/>
                        <a:buChar char=""/>
                        <a:tabLst>
                          <a:tab pos="219710" algn="l"/>
                        </a:tabLst>
                      </a:pPr>
                      <a:r>
                        <a:rPr lang="en-US" sz="1100">
                          <a:effectLst/>
                        </a:rPr>
                        <a:t>Measure results and assess performance to know where the change is and is not succeeding.</a:t>
                      </a:r>
                    </a:p>
                    <a:p>
                      <a:pPr marL="342900" marR="0" lvl="0" indent="-342900" algn="l">
                        <a:lnSpc>
                          <a:spcPct val="115000"/>
                        </a:lnSpc>
                        <a:spcBef>
                          <a:spcPts val="0"/>
                        </a:spcBef>
                        <a:spcAft>
                          <a:spcPts val="0"/>
                        </a:spcAft>
                        <a:buSzPts val="1100"/>
                        <a:buFont typeface="Symbol" panose="05050102010706020507" pitchFamily="18" charset="2"/>
                        <a:buChar char=""/>
                        <a:tabLst>
                          <a:tab pos="219710" algn="l"/>
                        </a:tabLst>
                      </a:pPr>
                      <a:r>
                        <a:rPr lang="en-US" sz="1100">
                          <a:effectLst/>
                        </a:rPr>
                        <a:t>Integrate role plays, simulations, and hands-on work into training.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5561" marR="35561" marT="0" marB="0" anchor="ctr"/>
                </a:tc>
                <a:extLst>
                  <a:ext uri="{0D108BD9-81ED-4DB2-BD59-A6C34878D82A}">
                    <a16:rowId xmlns:a16="http://schemas.microsoft.com/office/drawing/2014/main" val="10004"/>
                  </a:ext>
                </a:extLst>
              </a:tr>
              <a:tr h="1158320">
                <a:tc>
                  <a:txBody>
                    <a:bodyPr/>
                    <a:lstStyle/>
                    <a:p>
                      <a:pPr marL="0" marR="0" algn="ctr">
                        <a:lnSpc>
                          <a:spcPct val="115000"/>
                        </a:lnSpc>
                        <a:spcBef>
                          <a:spcPts val="0"/>
                        </a:spcBef>
                        <a:spcAft>
                          <a:spcPts val="0"/>
                        </a:spcAft>
                      </a:pPr>
                      <a:r>
                        <a:rPr lang="en-US" sz="3700">
                          <a:ln w="6731" cap="flat" cmpd="sng" algn="ctr">
                            <a:solidFill>
                              <a:srgbClr val="FFFFFF"/>
                            </a:solidFill>
                            <a:prstDash val="solid"/>
                            <a:round/>
                          </a:ln>
                          <a:effectLst>
                            <a:outerShdw dist="38100" dir="2700000" algn="bl">
                              <a:schemeClr val="accent5"/>
                            </a:outerShdw>
                          </a:effectLst>
                        </a:rPr>
                        <a:t>R</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35561" marR="35561" marT="0" marB="0"/>
                </a:tc>
                <a:tc>
                  <a:txBody>
                    <a:bodyPr/>
                    <a:lstStyle/>
                    <a:p>
                      <a:pPr marL="0" marR="0" algn="l">
                        <a:lnSpc>
                          <a:spcPct val="115000"/>
                        </a:lnSpc>
                        <a:spcBef>
                          <a:spcPts val="0"/>
                        </a:spcBef>
                        <a:spcAft>
                          <a:spcPts val="0"/>
                        </a:spcAft>
                      </a:pPr>
                      <a:r>
                        <a:rPr lang="en-US" sz="1200">
                          <a:effectLst/>
                        </a:rPr>
                        <a:t>“What happens when we are successful?”</a:t>
                      </a:r>
                    </a:p>
                    <a:p>
                      <a:pPr marL="0" marR="0" algn="l">
                        <a:lnSpc>
                          <a:spcPct val="115000"/>
                        </a:lnSpc>
                        <a:spcBef>
                          <a:spcPts val="0"/>
                        </a:spcBef>
                        <a:spcAft>
                          <a:spcPts val="0"/>
                        </a:spcAft>
                      </a:pPr>
                      <a:r>
                        <a:rPr lang="en-US" sz="1200">
                          <a:effectLst/>
                        </a:rPr>
                        <a:t>“What is the reward?”</a:t>
                      </a:r>
                    </a:p>
                    <a:p>
                      <a:pPr marL="0" marR="0" algn="l">
                        <a:lnSpc>
                          <a:spcPct val="115000"/>
                        </a:lnSpc>
                        <a:spcBef>
                          <a:spcPts val="0"/>
                        </a:spcBef>
                        <a:spcAft>
                          <a:spcPts val="0"/>
                        </a:spcAft>
                      </a:pPr>
                      <a:r>
                        <a:rPr lang="en-US" sz="1200">
                          <a:effectLst/>
                        </a:rPr>
                        <a:t>“Is this change sustainable?”</a:t>
                      </a:r>
                    </a:p>
                    <a:p>
                      <a:pPr marL="0" marR="0" algn="l">
                        <a:lnSpc>
                          <a:spcPct val="115000"/>
                        </a:lnSpc>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5561" marR="35561" marT="0" marB="0" anchor="ctr"/>
                </a:tc>
                <a:tc>
                  <a:txBody>
                    <a:bodyPr/>
                    <a:lstStyle/>
                    <a:p>
                      <a:pPr marL="342900" marR="0" lvl="0" indent="-342900" algn="l">
                        <a:lnSpc>
                          <a:spcPct val="115000"/>
                        </a:lnSpc>
                        <a:spcBef>
                          <a:spcPts val="0"/>
                        </a:spcBef>
                        <a:spcAft>
                          <a:spcPts val="0"/>
                        </a:spcAft>
                        <a:buSzPts val="1100"/>
                        <a:buFont typeface="Symbol" panose="05050102010706020507" pitchFamily="18" charset="2"/>
                        <a:buChar char=""/>
                        <a:tabLst>
                          <a:tab pos="219710" algn="l"/>
                        </a:tabLst>
                      </a:pPr>
                      <a:r>
                        <a:rPr lang="en-US" sz="1100">
                          <a:effectLst/>
                        </a:rPr>
                        <a:t>The degree to which reinforcement is meaningful to the individuals.</a:t>
                      </a:r>
                    </a:p>
                    <a:p>
                      <a:pPr marL="342900" marR="0" lvl="0" indent="-342900" algn="l">
                        <a:lnSpc>
                          <a:spcPct val="115000"/>
                        </a:lnSpc>
                        <a:spcBef>
                          <a:spcPts val="0"/>
                        </a:spcBef>
                        <a:spcAft>
                          <a:spcPts val="0"/>
                        </a:spcAft>
                        <a:buSzPts val="1100"/>
                        <a:buFont typeface="Symbol" panose="05050102010706020507" pitchFamily="18" charset="2"/>
                        <a:buChar char=""/>
                        <a:tabLst>
                          <a:tab pos="219710" algn="l"/>
                        </a:tabLst>
                      </a:pPr>
                      <a:r>
                        <a:rPr lang="en-US" sz="1100">
                          <a:effectLst/>
                        </a:rPr>
                        <a:t>Association with demonstrated progress or accomplishment.</a:t>
                      </a:r>
                    </a:p>
                    <a:p>
                      <a:pPr marL="342900" marR="0" lvl="0" indent="-342900" algn="l">
                        <a:lnSpc>
                          <a:spcPct val="115000"/>
                        </a:lnSpc>
                        <a:spcBef>
                          <a:spcPts val="0"/>
                        </a:spcBef>
                        <a:spcAft>
                          <a:spcPts val="0"/>
                        </a:spcAft>
                        <a:buSzPts val="1100"/>
                        <a:buFont typeface="Symbol" panose="05050102010706020507" pitchFamily="18" charset="2"/>
                        <a:buChar char=""/>
                        <a:tabLst>
                          <a:tab pos="219710" algn="l"/>
                        </a:tabLst>
                      </a:pPr>
                      <a:r>
                        <a:rPr lang="en-US" sz="1100">
                          <a:effectLst/>
                        </a:rPr>
                        <a:t>The absence of negative consequences.</a:t>
                      </a:r>
                    </a:p>
                    <a:p>
                      <a:pPr marL="342900" marR="0" lvl="0" indent="-342900" algn="l">
                        <a:lnSpc>
                          <a:spcPct val="115000"/>
                        </a:lnSpc>
                        <a:spcBef>
                          <a:spcPts val="0"/>
                        </a:spcBef>
                        <a:spcAft>
                          <a:spcPts val="0"/>
                        </a:spcAft>
                        <a:buSzPts val="1100"/>
                        <a:buFont typeface="Symbol" panose="05050102010706020507" pitchFamily="18" charset="2"/>
                        <a:buChar char=""/>
                        <a:tabLst>
                          <a:tab pos="219710" algn="l"/>
                        </a:tabLst>
                      </a:pPr>
                      <a:r>
                        <a:rPr lang="en-US" sz="1100">
                          <a:effectLst/>
                        </a:rPr>
                        <a:t>An accountability system to reinforce the change.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5561" marR="35561" marT="0" marB="0" anchor="ctr"/>
                </a:tc>
                <a:tc>
                  <a:txBody>
                    <a:bodyPr/>
                    <a:lstStyle/>
                    <a:p>
                      <a:pPr marL="342900" marR="0" lvl="0" indent="-342900" algn="l">
                        <a:lnSpc>
                          <a:spcPct val="115000"/>
                        </a:lnSpc>
                        <a:spcBef>
                          <a:spcPts val="0"/>
                        </a:spcBef>
                        <a:spcAft>
                          <a:spcPts val="0"/>
                        </a:spcAft>
                        <a:buSzPts val="1100"/>
                        <a:buFont typeface="Symbol" panose="05050102010706020507" pitchFamily="18" charset="2"/>
                        <a:buChar char=""/>
                        <a:tabLst>
                          <a:tab pos="219710" algn="l"/>
                        </a:tabLst>
                      </a:pPr>
                      <a:r>
                        <a:rPr lang="en-US" sz="1100">
                          <a:effectLst/>
                        </a:rPr>
                        <a:t>Recognize and express appreciation - publicly or privately, formally or informally.</a:t>
                      </a:r>
                    </a:p>
                    <a:p>
                      <a:pPr marL="342900" marR="0" lvl="0" indent="-342900" algn="l">
                        <a:lnSpc>
                          <a:spcPct val="115000"/>
                        </a:lnSpc>
                        <a:spcBef>
                          <a:spcPts val="0"/>
                        </a:spcBef>
                        <a:spcAft>
                          <a:spcPts val="0"/>
                        </a:spcAft>
                        <a:buSzPts val="1100"/>
                        <a:buFont typeface="Symbol" panose="05050102010706020507" pitchFamily="18" charset="2"/>
                        <a:buChar char=""/>
                        <a:tabLst>
                          <a:tab pos="219710" algn="l"/>
                        </a:tabLst>
                      </a:pPr>
                      <a:r>
                        <a:rPr lang="en-US" sz="1100">
                          <a:effectLst/>
                        </a:rPr>
                        <a:t>Celebrate as a group with fun activities and events.</a:t>
                      </a:r>
                    </a:p>
                    <a:p>
                      <a:pPr marL="342900" marR="0" lvl="0" indent="-342900" algn="l">
                        <a:lnSpc>
                          <a:spcPct val="115000"/>
                        </a:lnSpc>
                        <a:spcBef>
                          <a:spcPts val="0"/>
                        </a:spcBef>
                        <a:spcAft>
                          <a:spcPts val="0"/>
                        </a:spcAft>
                        <a:buSzPts val="1100"/>
                        <a:buFont typeface="Symbol" panose="05050102010706020507" pitchFamily="18" charset="2"/>
                        <a:buChar char=""/>
                        <a:tabLst>
                          <a:tab pos="219710" algn="l"/>
                        </a:tabLst>
                      </a:pPr>
                      <a:r>
                        <a:rPr lang="en-US" sz="1100">
                          <a:effectLst/>
                        </a:rPr>
                        <a:t>As a change leader express your appreciation.</a:t>
                      </a:r>
                    </a:p>
                    <a:p>
                      <a:pPr marL="342900" marR="0" lvl="0" indent="-342900" algn="l">
                        <a:lnSpc>
                          <a:spcPct val="115000"/>
                        </a:lnSpc>
                        <a:spcBef>
                          <a:spcPts val="0"/>
                        </a:spcBef>
                        <a:spcAft>
                          <a:spcPts val="0"/>
                        </a:spcAft>
                        <a:buSzPts val="1100"/>
                        <a:buFont typeface="Symbol" panose="05050102010706020507" pitchFamily="18" charset="2"/>
                        <a:buChar char=""/>
                        <a:tabLst>
                          <a:tab pos="219710" algn="l"/>
                        </a:tabLst>
                      </a:pPr>
                      <a:r>
                        <a:rPr lang="en-US" sz="1100">
                          <a:effectLst/>
                        </a:rPr>
                        <a:t>Ask stakeholders how they are doing with the change. </a:t>
                      </a:r>
                    </a:p>
                    <a:p>
                      <a:pPr marL="342900" marR="0" lvl="0" indent="-342900" algn="l">
                        <a:lnSpc>
                          <a:spcPct val="115000"/>
                        </a:lnSpc>
                        <a:spcBef>
                          <a:spcPts val="0"/>
                        </a:spcBef>
                        <a:spcAft>
                          <a:spcPts val="0"/>
                        </a:spcAft>
                        <a:buSzPts val="1100"/>
                        <a:buFont typeface="Symbol" panose="05050102010706020507" pitchFamily="18" charset="2"/>
                        <a:buChar char=""/>
                        <a:tabLst>
                          <a:tab pos="219710" algn="l"/>
                        </a:tabLst>
                      </a:pPr>
                      <a:r>
                        <a:rPr lang="en-US" sz="1100">
                          <a:effectLst/>
                        </a:rPr>
                        <a:t>Conduct formal assessments and review performance data to see if the change is taking hold.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5561" marR="35561" marT="0" marB="0" anchor="ctr"/>
                </a:tc>
                <a:extLst>
                  <a:ext uri="{0D108BD9-81ED-4DB2-BD59-A6C34878D82A}">
                    <a16:rowId xmlns:a16="http://schemas.microsoft.com/office/drawing/2014/main" val="10005"/>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Box 7">
            <a:extLst>
              <a:ext uri="{FF2B5EF4-FFF2-40B4-BE49-F238E27FC236}">
                <a16:creationId xmlns:a16="http://schemas.microsoft.com/office/drawing/2014/main" id="{31E690CA-D232-EE90-1EF4-5A7C45D2E5A5}"/>
              </a:ext>
            </a:extLst>
          </p:cNvPr>
          <p:cNvSpPr txBox="1">
            <a:spLocks noChangeArrowheads="1"/>
          </p:cNvSpPr>
          <p:nvPr/>
        </p:nvSpPr>
        <p:spPr bwMode="auto">
          <a:xfrm>
            <a:off x="0" y="6105525"/>
            <a:ext cx="3868738"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a:endParaRPr lang="en-US" altLang="en-US" sz="1100"/>
          </a:p>
          <a:p>
            <a:pPr algn="r"/>
            <a:endParaRPr lang="en-US" altLang="en-US" sz="1100"/>
          </a:p>
          <a:p>
            <a:pPr algn="r"/>
            <a:r>
              <a:rPr lang="en-US" altLang="en-US" sz="1100"/>
              <a:t> </a:t>
            </a:r>
          </a:p>
        </p:txBody>
      </p:sp>
      <p:sp>
        <p:nvSpPr>
          <p:cNvPr id="58371" name="Title 1">
            <a:extLst>
              <a:ext uri="{FF2B5EF4-FFF2-40B4-BE49-F238E27FC236}">
                <a16:creationId xmlns:a16="http://schemas.microsoft.com/office/drawing/2014/main" id="{1A18C8A7-E8D1-9853-7F84-F66E925DBFE6}"/>
              </a:ext>
            </a:extLst>
          </p:cNvPr>
          <p:cNvSpPr txBox="1">
            <a:spLocks noChangeArrowheads="1"/>
          </p:cNvSpPr>
          <p:nvPr/>
        </p:nvSpPr>
        <p:spPr bwMode="auto">
          <a:xfrm>
            <a:off x="147638" y="-152400"/>
            <a:ext cx="10515600"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90000"/>
              </a:lnSpc>
            </a:pPr>
            <a:r>
              <a:rPr lang="en-US" altLang="en-US" sz="3600">
                <a:solidFill>
                  <a:srgbClr val="002060"/>
                </a:solidFill>
              </a:rPr>
              <a:t>Change Canvas</a:t>
            </a:r>
          </a:p>
        </p:txBody>
      </p:sp>
      <p:pic>
        <p:nvPicPr>
          <p:cNvPr id="58399" name="Graphic 3" descr="Eye with solid fill">
            <a:extLst>
              <a:ext uri="{FF2B5EF4-FFF2-40B4-BE49-F238E27FC236}">
                <a16:creationId xmlns:a16="http://schemas.microsoft.com/office/drawing/2014/main" id="{F400DFB4-BD5B-20E8-4B41-196E8A35A1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781050"/>
            <a:ext cx="642938"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400" name="Graphic 6" descr="Priorities with solid fill">
            <a:extLst>
              <a:ext uri="{FF2B5EF4-FFF2-40B4-BE49-F238E27FC236}">
                <a16:creationId xmlns:a16="http://schemas.microsoft.com/office/drawing/2014/main" id="{F8278FEE-5FCC-AADE-E599-B718CA0E8C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25200" y="838200"/>
            <a:ext cx="5651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401" name="Graphic 8" descr="Excellent outline">
            <a:extLst>
              <a:ext uri="{FF2B5EF4-FFF2-40B4-BE49-F238E27FC236}">
                <a16:creationId xmlns:a16="http://schemas.microsoft.com/office/drawing/2014/main" id="{18F4A54A-ECFA-C427-0A8E-8A21828A9B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16538" y="2209800"/>
            <a:ext cx="5270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402" name="Graphic 10" descr="Blueprint with solid fill">
            <a:extLst>
              <a:ext uri="{FF2B5EF4-FFF2-40B4-BE49-F238E27FC236}">
                <a16:creationId xmlns:a16="http://schemas.microsoft.com/office/drawing/2014/main" id="{17180642-9D3F-9267-FB5B-43653BCD611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25200" y="4924425"/>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403" name="Graphic 12" descr="Target Audience outline">
            <a:extLst>
              <a:ext uri="{FF2B5EF4-FFF2-40B4-BE49-F238E27FC236}">
                <a16:creationId xmlns:a16="http://schemas.microsoft.com/office/drawing/2014/main" id="{E082EEAE-2F39-E570-E88A-EA7E92D3351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125200" y="2273300"/>
            <a:ext cx="457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404" name="Graphic 14" descr="Questions with solid fill">
            <a:extLst>
              <a:ext uri="{FF2B5EF4-FFF2-40B4-BE49-F238E27FC236}">
                <a16:creationId xmlns:a16="http://schemas.microsoft.com/office/drawing/2014/main" id="{A3B46F1D-CFCC-27F9-B71B-2B07AF55A10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125200" y="361315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405" name="Graphic 16" descr="Radioactive with solid fill">
            <a:extLst>
              <a:ext uri="{FF2B5EF4-FFF2-40B4-BE49-F238E27FC236}">
                <a16:creationId xmlns:a16="http://schemas.microsoft.com/office/drawing/2014/main" id="{9D75A011-77D1-C8ED-1009-A51B32EDF24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51463" y="36576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410" name="Picture 17">
            <a:extLst>
              <a:ext uri="{FF2B5EF4-FFF2-40B4-BE49-F238E27FC236}">
                <a16:creationId xmlns:a16="http://schemas.microsoft.com/office/drawing/2014/main" id="{100C5B28-5A20-5CCD-B708-BAEE69A7F60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l="2501" t="27988" r="33124" b="25372"/>
          <a:stretch>
            <a:fillRect/>
          </a:stretch>
        </p:blipFill>
        <p:spPr bwMode="auto">
          <a:xfrm>
            <a:off x="9906000" y="76200"/>
            <a:ext cx="198120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 name="Table 13">
            <a:extLst>
              <a:ext uri="{FF2B5EF4-FFF2-40B4-BE49-F238E27FC236}">
                <a16:creationId xmlns:a16="http://schemas.microsoft.com/office/drawing/2014/main" id="{FA700F32-EB10-54A0-6C74-312480ADE7F0}"/>
              </a:ext>
            </a:extLst>
          </p:cNvPr>
          <p:cNvGraphicFramePr>
            <a:graphicFrameLocks noGrp="1"/>
          </p:cNvGraphicFramePr>
          <p:nvPr/>
        </p:nvGraphicFramePr>
        <p:xfrm>
          <a:off x="279472" y="773112"/>
          <a:ext cx="11566770" cy="5332413"/>
        </p:xfrm>
        <a:graphic>
          <a:graphicData uri="http://schemas.openxmlformats.org/drawingml/2006/table">
            <a:tbl>
              <a:tblPr firstRow="1" firstCol="1" bandRow="1"/>
              <a:tblGrid>
                <a:gridCol w="5719758">
                  <a:extLst>
                    <a:ext uri="{9D8B030D-6E8A-4147-A177-3AD203B41FA5}">
                      <a16:colId xmlns:a16="http://schemas.microsoft.com/office/drawing/2014/main" val="3638091993"/>
                    </a:ext>
                  </a:extLst>
                </a:gridCol>
                <a:gridCol w="5847012">
                  <a:extLst>
                    <a:ext uri="{9D8B030D-6E8A-4147-A177-3AD203B41FA5}">
                      <a16:colId xmlns:a16="http://schemas.microsoft.com/office/drawing/2014/main" val="2475750775"/>
                    </a:ext>
                  </a:extLst>
                </a:gridCol>
              </a:tblGrid>
              <a:tr h="316657">
                <a:tc gridSpan="2">
                  <a:txBody>
                    <a:bodyPr/>
                    <a:lstStyle/>
                    <a:p>
                      <a:pPr marL="0" marR="0" algn="l">
                        <a:spcBef>
                          <a:spcPts val="0"/>
                        </a:spcBef>
                        <a:spcAft>
                          <a:spcPts val="0"/>
                        </a:spcAft>
                      </a:pPr>
                      <a:r>
                        <a:rPr lang="en-US" sz="1100" b="1" kern="1200">
                          <a:solidFill>
                            <a:srgbClr val="FFFFFF"/>
                          </a:solidFill>
                          <a:effectLst/>
                          <a:highlight>
                            <a:srgbClr val="02B68B"/>
                          </a:highlight>
                          <a:latin typeface="Calibri" panose="020F0502020204030204" pitchFamily="34" charset="0"/>
                          <a:ea typeface="Times New Roman" panose="02020603050405020304" pitchFamily="18" charset="0"/>
                          <a:cs typeface="Times New Roman" panose="02020603050405020304" pitchFamily="18" charset="0"/>
                        </a:rPr>
                        <a:t>VISION: </a:t>
                      </a:r>
                      <a:endParaRPr lang="en-US" sz="900">
                        <a:effectLst/>
                        <a:highlight>
                          <a:srgbClr val="02B68B"/>
                        </a:highlight>
                        <a:latin typeface="Calibri" panose="020F0502020204030204" pitchFamily="34" charset="0"/>
                        <a:ea typeface="Times New Roman" panose="02020603050405020304" pitchFamily="18" charset="0"/>
                        <a:cs typeface="Times New Roman" panose="02020603050405020304" pitchFamily="18" charset="0"/>
                      </a:endParaRPr>
                    </a:p>
                  </a:txBody>
                  <a:tcPr marL="55220" marR="55220" marT="0" marB="0" anchor="ctr">
                    <a:lnL w="12700" cap="flat" cmpd="sng" algn="ctr">
                      <a:solidFill>
                        <a:srgbClr val="383838"/>
                      </a:solidFill>
                      <a:prstDash val="solid"/>
                      <a:round/>
                      <a:headEnd type="none" w="med" len="med"/>
                      <a:tailEnd type="none" w="med" len="med"/>
                    </a:lnL>
                    <a:lnR w="12700" cap="flat" cmpd="sng" algn="ctr">
                      <a:solidFill>
                        <a:srgbClr val="383838"/>
                      </a:solidFill>
                      <a:prstDash val="solid"/>
                      <a:round/>
                      <a:headEnd type="none" w="med" len="med"/>
                      <a:tailEnd type="none" w="med" len="med"/>
                    </a:lnR>
                    <a:lnT w="12700" cap="flat" cmpd="sng" algn="ctr">
                      <a:solidFill>
                        <a:srgbClr val="383838"/>
                      </a:solidFill>
                      <a:prstDash val="solid"/>
                      <a:round/>
                      <a:headEnd type="none" w="med" len="med"/>
                      <a:tailEnd type="none" w="med" len="med"/>
                    </a:lnT>
                    <a:lnB w="12700" cap="flat" cmpd="sng" algn="ctr">
                      <a:solidFill>
                        <a:srgbClr val="383838"/>
                      </a:solidFill>
                      <a:prstDash val="solid"/>
                      <a:round/>
                      <a:headEnd type="none" w="med" len="med"/>
                      <a:tailEnd type="none" w="med" len="med"/>
                    </a:lnB>
                    <a:solidFill>
                      <a:srgbClr val="02B68B"/>
                    </a:solidFill>
                  </a:tcPr>
                </a:tc>
                <a:tc hMerge="1">
                  <a:txBody>
                    <a:bodyPr/>
                    <a:lstStyle/>
                    <a:p>
                      <a:endParaRPr lang="en-US"/>
                    </a:p>
                  </a:txBody>
                  <a:tcPr/>
                </a:tc>
                <a:extLst>
                  <a:ext uri="{0D108BD9-81ED-4DB2-BD59-A6C34878D82A}">
                    <a16:rowId xmlns:a16="http://schemas.microsoft.com/office/drawing/2014/main" val="2126447191"/>
                  </a:ext>
                </a:extLst>
              </a:tr>
              <a:tr h="406704">
                <a:tc gridSpan="2">
                  <a:txBody>
                    <a:bodyPr/>
                    <a:lstStyle/>
                    <a:p>
                      <a:pPr marL="0" marR="0" algn="l">
                        <a:spcBef>
                          <a:spcPts val="0"/>
                        </a:spcBef>
                        <a:spcAft>
                          <a:spcPts val="0"/>
                        </a:spcAft>
                      </a:pP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5220" marR="55220" marT="0" marB="0" anchor="ctr">
                    <a:lnL w="12700" cap="flat" cmpd="sng" algn="ctr">
                      <a:solidFill>
                        <a:srgbClr val="383838"/>
                      </a:solidFill>
                      <a:prstDash val="solid"/>
                      <a:round/>
                      <a:headEnd type="none" w="med" len="med"/>
                      <a:tailEnd type="none" w="med" len="med"/>
                    </a:lnL>
                    <a:lnR w="12700" cap="flat" cmpd="sng" algn="ctr">
                      <a:solidFill>
                        <a:srgbClr val="383838"/>
                      </a:solidFill>
                      <a:prstDash val="solid"/>
                      <a:round/>
                      <a:headEnd type="none" w="med" len="med"/>
                      <a:tailEnd type="none" w="med" len="med"/>
                    </a:lnR>
                    <a:lnT w="12700" cap="flat" cmpd="sng" algn="ctr">
                      <a:solidFill>
                        <a:srgbClr val="383838"/>
                      </a:solidFill>
                      <a:prstDash val="solid"/>
                      <a:round/>
                      <a:headEnd type="none" w="med" len="med"/>
                      <a:tailEnd type="none" w="med" len="med"/>
                    </a:lnT>
                    <a:lnB w="12700" cap="flat" cmpd="sng" algn="ctr">
                      <a:solidFill>
                        <a:srgbClr val="383838"/>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434468945"/>
                  </a:ext>
                </a:extLst>
              </a:tr>
              <a:tr h="256426">
                <a:tc>
                  <a:txBody>
                    <a:bodyPr/>
                    <a:lstStyle/>
                    <a:p>
                      <a:pPr marL="0" marR="0" algn="l">
                        <a:spcBef>
                          <a:spcPts val="0"/>
                        </a:spcBef>
                        <a:spcAft>
                          <a:spcPts val="0"/>
                        </a:spcAft>
                      </a:pPr>
                      <a:r>
                        <a:rPr lang="en-US" sz="1100" b="1" kern="1200" dirty="0">
                          <a:solidFill>
                            <a:srgbClr val="FFFFFF"/>
                          </a:solidFill>
                          <a:effectLst/>
                          <a:highlight>
                            <a:srgbClr val="02B68B"/>
                          </a:highlight>
                          <a:latin typeface="Calibri" panose="020F0502020204030204" pitchFamily="34" charset="0"/>
                          <a:ea typeface="Times New Roman" panose="02020603050405020304" pitchFamily="18" charset="0"/>
                          <a:cs typeface="Times New Roman" panose="02020603050405020304" pitchFamily="18" charset="0"/>
                        </a:rPr>
                        <a:t>IMPORTANCE:  </a:t>
                      </a:r>
                      <a:endParaRPr lang="en-US" sz="900" dirty="0">
                        <a:effectLst/>
                        <a:highlight>
                          <a:srgbClr val="02B68B"/>
                        </a:highlight>
                        <a:latin typeface="Calibri" panose="020F0502020204030204" pitchFamily="34" charset="0"/>
                        <a:ea typeface="Times New Roman" panose="02020603050405020304" pitchFamily="18" charset="0"/>
                        <a:cs typeface="Times New Roman" panose="02020603050405020304" pitchFamily="18" charset="0"/>
                      </a:endParaRPr>
                    </a:p>
                  </a:txBody>
                  <a:tcPr marL="55220" marR="55220" marT="0" marB="0" anchor="ctr">
                    <a:lnL w="12700" cap="flat" cmpd="sng" algn="ctr">
                      <a:solidFill>
                        <a:srgbClr val="383838"/>
                      </a:solidFill>
                      <a:prstDash val="solid"/>
                      <a:round/>
                      <a:headEnd type="none" w="med" len="med"/>
                      <a:tailEnd type="none" w="med" len="med"/>
                    </a:lnL>
                    <a:lnR w="12700" cap="flat" cmpd="sng" algn="ctr">
                      <a:solidFill>
                        <a:srgbClr val="383838"/>
                      </a:solidFill>
                      <a:prstDash val="solid"/>
                      <a:round/>
                      <a:headEnd type="none" w="med" len="med"/>
                      <a:tailEnd type="none" w="med" len="med"/>
                    </a:lnR>
                    <a:lnT w="12700" cap="flat" cmpd="sng" algn="ctr">
                      <a:solidFill>
                        <a:srgbClr val="383838"/>
                      </a:solidFill>
                      <a:prstDash val="solid"/>
                      <a:round/>
                      <a:headEnd type="none" w="med" len="med"/>
                      <a:tailEnd type="none" w="med" len="med"/>
                    </a:lnT>
                    <a:lnB w="12700" cap="flat" cmpd="sng" algn="ctr">
                      <a:solidFill>
                        <a:srgbClr val="383838"/>
                      </a:solidFill>
                      <a:prstDash val="solid"/>
                      <a:round/>
                      <a:headEnd type="none" w="med" len="med"/>
                      <a:tailEnd type="none" w="med" len="med"/>
                    </a:lnB>
                    <a:solidFill>
                      <a:srgbClr val="02B68B"/>
                    </a:solidFill>
                  </a:tcPr>
                </a:tc>
                <a:tc>
                  <a:txBody>
                    <a:bodyPr/>
                    <a:lstStyle/>
                    <a:p>
                      <a:pPr marL="0" marR="0" algn="l">
                        <a:spcBef>
                          <a:spcPts val="0"/>
                        </a:spcBef>
                        <a:spcAft>
                          <a:spcPts val="0"/>
                        </a:spcAft>
                      </a:pPr>
                      <a:r>
                        <a:rPr lang="en-US" sz="1100" b="1" kern="1200">
                          <a:solidFill>
                            <a:srgbClr val="FFFFFF"/>
                          </a:solidFill>
                          <a:effectLst/>
                          <a:highlight>
                            <a:srgbClr val="02B68B"/>
                          </a:highlight>
                          <a:latin typeface="Calibri" panose="020F0502020204030204" pitchFamily="34" charset="0"/>
                          <a:ea typeface="Times New Roman" panose="02020603050405020304" pitchFamily="18" charset="0"/>
                          <a:cs typeface="Times New Roman" panose="02020603050405020304" pitchFamily="18" charset="0"/>
                        </a:rPr>
                        <a:t>Impact: </a:t>
                      </a:r>
                      <a:endParaRPr lang="en-US" sz="900">
                        <a:effectLst/>
                        <a:highlight>
                          <a:srgbClr val="02B68B"/>
                        </a:highlight>
                        <a:latin typeface="Calibri" panose="020F0502020204030204" pitchFamily="34" charset="0"/>
                        <a:ea typeface="Times New Roman" panose="02020603050405020304" pitchFamily="18" charset="0"/>
                        <a:cs typeface="Times New Roman" panose="02020603050405020304" pitchFamily="18" charset="0"/>
                      </a:endParaRPr>
                    </a:p>
                  </a:txBody>
                  <a:tcPr marL="55220" marR="55220" marT="0" marB="0" anchor="ctr">
                    <a:lnL w="12700" cap="flat" cmpd="sng" algn="ctr">
                      <a:solidFill>
                        <a:srgbClr val="383838"/>
                      </a:solidFill>
                      <a:prstDash val="solid"/>
                      <a:round/>
                      <a:headEnd type="none" w="med" len="med"/>
                      <a:tailEnd type="none" w="med" len="med"/>
                    </a:lnL>
                    <a:lnR w="12700" cap="flat" cmpd="sng" algn="ctr">
                      <a:solidFill>
                        <a:srgbClr val="383838"/>
                      </a:solidFill>
                      <a:prstDash val="solid"/>
                      <a:round/>
                      <a:headEnd type="none" w="med" len="med"/>
                      <a:tailEnd type="none" w="med" len="med"/>
                    </a:lnR>
                    <a:lnT w="12700" cap="flat" cmpd="sng" algn="ctr">
                      <a:solidFill>
                        <a:srgbClr val="383838"/>
                      </a:solidFill>
                      <a:prstDash val="solid"/>
                      <a:round/>
                      <a:headEnd type="none" w="med" len="med"/>
                      <a:tailEnd type="none" w="med" len="med"/>
                    </a:lnT>
                    <a:lnB w="12700" cap="flat" cmpd="sng" algn="ctr">
                      <a:solidFill>
                        <a:srgbClr val="383838"/>
                      </a:solidFill>
                      <a:prstDash val="solid"/>
                      <a:round/>
                      <a:headEnd type="none" w="med" len="med"/>
                      <a:tailEnd type="none" w="med" len="med"/>
                    </a:lnB>
                    <a:solidFill>
                      <a:srgbClr val="02B68B"/>
                    </a:solidFill>
                  </a:tcPr>
                </a:tc>
                <a:extLst>
                  <a:ext uri="{0D108BD9-81ED-4DB2-BD59-A6C34878D82A}">
                    <a16:rowId xmlns:a16="http://schemas.microsoft.com/office/drawing/2014/main" val="1263584273"/>
                  </a:ext>
                </a:extLst>
              </a:tr>
              <a:tr h="793132">
                <a:tc>
                  <a:txBody>
                    <a:bodyPr/>
                    <a:lstStyle/>
                    <a:p>
                      <a:pPr marL="0" marR="0" algn="l">
                        <a:lnSpc>
                          <a:spcPct val="115000"/>
                        </a:lnSpc>
                        <a:spcBef>
                          <a:spcPts val="0"/>
                        </a:spcBef>
                        <a:spcAft>
                          <a:spcPts val="0"/>
                        </a:spcAft>
                      </a:pP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220" marR="55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83838"/>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15000"/>
                        </a:lnSpc>
                        <a:spcBef>
                          <a:spcPts val="0"/>
                        </a:spcBef>
                        <a:spcAft>
                          <a:spcPts val="0"/>
                        </a:spcAft>
                      </a:pP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220" marR="55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83838"/>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84140480"/>
                  </a:ext>
                </a:extLst>
              </a:tr>
              <a:tr h="256426">
                <a:tc>
                  <a:txBody>
                    <a:bodyPr/>
                    <a:lstStyle/>
                    <a:p>
                      <a:pPr marL="0" marR="0" algn="l">
                        <a:lnSpc>
                          <a:spcPct val="115000"/>
                        </a:lnSpc>
                        <a:spcBef>
                          <a:spcPts val="0"/>
                        </a:spcBef>
                        <a:spcAft>
                          <a:spcPts val="0"/>
                        </a:spcAft>
                      </a:pPr>
                      <a:r>
                        <a:rPr lang="en-US" sz="1100" b="1" kern="1200">
                          <a:solidFill>
                            <a:srgbClr val="FFFFFF"/>
                          </a:solidFill>
                          <a:effectLst/>
                          <a:highlight>
                            <a:srgbClr val="02B68B"/>
                          </a:highlight>
                          <a:latin typeface="Calibri" panose="020F0502020204030204" pitchFamily="34" charset="0"/>
                          <a:ea typeface="Times New Roman" panose="02020603050405020304" pitchFamily="18" charset="0"/>
                          <a:cs typeface="Times New Roman" panose="02020603050405020304" pitchFamily="18" charset="0"/>
                        </a:rPr>
                        <a:t>READINESS:</a:t>
                      </a:r>
                      <a:endParaRPr lang="en-US" sz="900">
                        <a:effectLst/>
                        <a:highlight>
                          <a:srgbClr val="02B68B"/>
                        </a:highlight>
                        <a:latin typeface="Calibri" panose="020F0502020204030204" pitchFamily="34" charset="0"/>
                        <a:ea typeface="Calibri" panose="020F0502020204030204" pitchFamily="34" charset="0"/>
                        <a:cs typeface="Times New Roman" panose="02020603050405020304" pitchFamily="18" charset="0"/>
                      </a:endParaRPr>
                    </a:p>
                  </a:txBody>
                  <a:tcPr marL="55220" marR="55220" marT="0" marB="0" anchor="ctr">
                    <a:lnL w="12700" cap="flat" cmpd="sng" algn="ctr">
                      <a:solidFill>
                        <a:srgbClr val="383838"/>
                      </a:solidFill>
                      <a:prstDash val="solid"/>
                      <a:round/>
                      <a:headEnd type="none" w="med" len="med"/>
                      <a:tailEnd type="none" w="med" len="med"/>
                    </a:lnL>
                    <a:lnR w="12700" cap="flat" cmpd="sng" algn="ctr">
                      <a:solidFill>
                        <a:srgbClr val="383838"/>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383838"/>
                      </a:solidFill>
                      <a:prstDash val="solid"/>
                      <a:round/>
                      <a:headEnd type="none" w="med" len="med"/>
                      <a:tailEnd type="none" w="med" len="med"/>
                    </a:lnB>
                    <a:solidFill>
                      <a:srgbClr val="02B68B"/>
                    </a:solidFill>
                  </a:tcPr>
                </a:tc>
                <a:tc>
                  <a:txBody>
                    <a:bodyPr/>
                    <a:lstStyle/>
                    <a:p>
                      <a:pPr marL="0" marR="0" algn="l">
                        <a:spcBef>
                          <a:spcPts val="0"/>
                        </a:spcBef>
                        <a:spcAft>
                          <a:spcPts val="0"/>
                        </a:spcAft>
                      </a:pPr>
                      <a:r>
                        <a:rPr lang="en-US" sz="1100" b="1" kern="1200">
                          <a:solidFill>
                            <a:srgbClr val="FFFFFF"/>
                          </a:solidFill>
                          <a:effectLst/>
                          <a:highlight>
                            <a:srgbClr val="02B68B"/>
                          </a:highlight>
                          <a:latin typeface="Calibri" panose="020F0502020204030204" pitchFamily="34" charset="0"/>
                          <a:ea typeface="Times New Roman" panose="02020603050405020304" pitchFamily="18" charset="0"/>
                          <a:cs typeface="Times New Roman" panose="02020603050405020304" pitchFamily="18" charset="0"/>
                        </a:rPr>
                        <a:t>CHALLENGES/CHANGE DECTRACTORS: </a:t>
                      </a:r>
                      <a:endParaRPr lang="en-US" sz="900">
                        <a:effectLst/>
                        <a:highlight>
                          <a:srgbClr val="02B68B"/>
                        </a:highlight>
                        <a:latin typeface="Calibri" panose="020F0502020204030204" pitchFamily="34" charset="0"/>
                        <a:ea typeface="Times New Roman" panose="02020603050405020304" pitchFamily="18" charset="0"/>
                        <a:cs typeface="Times New Roman" panose="02020603050405020304" pitchFamily="18" charset="0"/>
                      </a:endParaRPr>
                    </a:p>
                  </a:txBody>
                  <a:tcPr marL="55220" marR="55220" marT="0" marB="0" anchor="ctr">
                    <a:lnL w="12700" cap="flat" cmpd="sng" algn="ctr">
                      <a:solidFill>
                        <a:srgbClr val="383838"/>
                      </a:solidFill>
                      <a:prstDash val="solid"/>
                      <a:round/>
                      <a:headEnd type="none" w="med" len="med"/>
                      <a:tailEnd type="none" w="med" len="med"/>
                    </a:lnL>
                    <a:lnR w="12700" cap="flat" cmpd="sng" algn="ctr">
                      <a:solidFill>
                        <a:srgbClr val="383838"/>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383838"/>
                      </a:solidFill>
                      <a:prstDash val="solid"/>
                      <a:round/>
                      <a:headEnd type="none" w="med" len="med"/>
                      <a:tailEnd type="none" w="med" len="med"/>
                    </a:lnB>
                    <a:solidFill>
                      <a:srgbClr val="02B68B"/>
                    </a:solidFill>
                  </a:tcPr>
                </a:tc>
                <a:extLst>
                  <a:ext uri="{0D108BD9-81ED-4DB2-BD59-A6C34878D82A}">
                    <a16:rowId xmlns:a16="http://schemas.microsoft.com/office/drawing/2014/main" val="2774419939"/>
                  </a:ext>
                </a:extLst>
              </a:tr>
              <a:tr h="900474">
                <a:tc>
                  <a:txBody>
                    <a:bodyPr/>
                    <a:lstStyle/>
                    <a:p>
                      <a:pPr marL="0" marR="0" algn="l">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220" marR="55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83838"/>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15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220" marR="55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83838"/>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07847995"/>
                  </a:ext>
                </a:extLst>
              </a:tr>
              <a:tr h="218856">
                <a:tc>
                  <a:txBody>
                    <a:bodyPr/>
                    <a:lstStyle/>
                    <a:p>
                      <a:pPr marL="0" marR="0" algn="l">
                        <a:lnSpc>
                          <a:spcPct val="115000"/>
                        </a:lnSpc>
                        <a:spcBef>
                          <a:spcPts val="0"/>
                        </a:spcBef>
                        <a:spcAft>
                          <a:spcPts val="0"/>
                        </a:spcAft>
                      </a:pPr>
                      <a:r>
                        <a:rPr lang="en-US" sz="1100" b="1" kern="1200">
                          <a:solidFill>
                            <a:srgbClr val="FFFFFF"/>
                          </a:solidFill>
                          <a:effectLst/>
                          <a:highlight>
                            <a:srgbClr val="02B68B"/>
                          </a:highlight>
                          <a:latin typeface="Calibri" panose="020F0502020204030204" pitchFamily="34" charset="0"/>
                          <a:ea typeface="Times New Roman" panose="02020603050405020304" pitchFamily="18" charset="0"/>
                          <a:cs typeface="Times New Roman" panose="02020603050405020304" pitchFamily="18" charset="0"/>
                        </a:rPr>
                        <a:t>SUPPORT:  </a:t>
                      </a:r>
                      <a:endParaRPr lang="en-US" sz="900">
                        <a:effectLst/>
                        <a:highlight>
                          <a:srgbClr val="02B68B"/>
                        </a:highlight>
                        <a:latin typeface="Calibri" panose="020F0502020204030204" pitchFamily="34" charset="0"/>
                        <a:ea typeface="Calibri" panose="020F0502020204030204" pitchFamily="34" charset="0"/>
                        <a:cs typeface="Times New Roman" panose="02020603050405020304" pitchFamily="18" charset="0"/>
                      </a:endParaRPr>
                    </a:p>
                  </a:txBody>
                  <a:tcPr marL="55220" marR="55220" marT="0" marB="0" anchor="ctr">
                    <a:lnL w="12700" cap="flat" cmpd="sng" algn="ctr">
                      <a:solidFill>
                        <a:srgbClr val="383838"/>
                      </a:solidFill>
                      <a:prstDash val="solid"/>
                      <a:round/>
                      <a:headEnd type="none" w="med" len="med"/>
                      <a:tailEnd type="none" w="med" len="med"/>
                    </a:lnL>
                    <a:lnR w="12700" cap="flat" cmpd="sng" algn="ctr">
                      <a:solidFill>
                        <a:srgbClr val="383838"/>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383838"/>
                      </a:solidFill>
                      <a:prstDash val="solid"/>
                      <a:round/>
                      <a:headEnd type="none" w="med" len="med"/>
                      <a:tailEnd type="none" w="med" len="med"/>
                    </a:lnB>
                    <a:solidFill>
                      <a:srgbClr val="02B68B"/>
                    </a:solidFill>
                  </a:tcPr>
                </a:tc>
                <a:tc>
                  <a:txBody>
                    <a:bodyPr/>
                    <a:lstStyle/>
                    <a:p>
                      <a:pPr marL="0" marR="0" algn="l">
                        <a:lnSpc>
                          <a:spcPct val="115000"/>
                        </a:lnSpc>
                        <a:spcBef>
                          <a:spcPts val="0"/>
                        </a:spcBef>
                        <a:spcAft>
                          <a:spcPts val="0"/>
                        </a:spcAft>
                      </a:pPr>
                      <a:r>
                        <a:rPr lang="en-US" sz="1100" b="1" kern="1200">
                          <a:solidFill>
                            <a:srgbClr val="FFFFFF"/>
                          </a:solidFill>
                          <a:effectLst/>
                          <a:highlight>
                            <a:srgbClr val="02B68B"/>
                          </a:highlight>
                          <a:latin typeface="Calibri" panose="020F0502020204030204" pitchFamily="34" charset="0"/>
                          <a:ea typeface="Times New Roman" panose="02020603050405020304" pitchFamily="18" charset="0"/>
                          <a:cs typeface="Times New Roman" panose="02020603050405020304" pitchFamily="18" charset="0"/>
                        </a:rPr>
                        <a:t>KEEPING IT GOING: </a:t>
                      </a:r>
                      <a:endParaRPr lang="en-US" sz="900">
                        <a:effectLst/>
                        <a:highlight>
                          <a:srgbClr val="02B68B"/>
                        </a:highlight>
                        <a:latin typeface="Calibri" panose="020F0502020204030204" pitchFamily="34" charset="0"/>
                        <a:ea typeface="Calibri" panose="020F0502020204030204" pitchFamily="34" charset="0"/>
                        <a:cs typeface="Times New Roman" panose="02020603050405020304" pitchFamily="18" charset="0"/>
                      </a:endParaRPr>
                    </a:p>
                  </a:txBody>
                  <a:tcPr marL="55220" marR="55220" marT="0" marB="0" anchor="ctr">
                    <a:lnL w="12700" cap="flat" cmpd="sng" algn="ctr">
                      <a:solidFill>
                        <a:srgbClr val="383838"/>
                      </a:solidFill>
                      <a:prstDash val="solid"/>
                      <a:round/>
                      <a:headEnd type="none" w="med" len="med"/>
                      <a:tailEnd type="none" w="med" len="med"/>
                    </a:lnL>
                    <a:lnR w="12700" cap="flat" cmpd="sng" algn="ctr">
                      <a:solidFill>
                        <a:srgbClr val="383838"/>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383838"/>
                      </a:solidFill>
                      <a:prstDash val="solid"/>
                      <a:round/>
                      <a:headEnd type="none" w="med" len="med"/>
                      <a:tailEnd type="none" w="med" len="med"/>
                    </a:lnB>
                    <a:solidFill>
                      <a:srgbClr val="02B68B"/>
                    </a:solidFill>
                  </a:tcPr>
                </a:tc>
                <a:extLst>
                  <a:ext uri="{0D108BD9-81ED-4DB2-BD59-A6C34878D82A}">
                    <a16:rowId xmlns:a16="http://schemas.microsoft.com/office/drawing/2014/main" val="3773522338"/>
                  </a:ext>
                </a:extLst>
              </a:tr>
              <a:tr h="766297">
                <a:tc>
                  <a:txBody>
                    <a:bodyPr/>
                    <a:lstStyle/>
                    <a:p>
                      <a:pPr marL="0" marR="0" algn="l">
                        <a:lnSpc>
                          <a:spcPct val="115000"/>
                        </a:lnSpc>
                        <a:spcBef>
                          <a:spcPts val="0"/>
                        </a:spcBef>
                        <a:spcAft>
                          <a:spcPts val="0"/>
                        </a:spcAft>
                      </a:pP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220" marR="55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83838"/>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15000"/>
                        </a:lnSpc>
                        <a:spcBef>
                          <a:spcPts val="0"/>
                        </a:spcBef>
                        <a:spcAft>
                          <a:spcPts val="0"/>
                        </a:spcAft>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220" marR="55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83838"/>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80234117"/>
                  </a:ext>
                </a:extLst>
              </a:tr>
              <a:tr h="246288">
                <a:tc gridSpan="2">
                  <a:txBody>
                    <a:bodyPr/>
                    <a:lstStyle/>
                    <a:p>
                      <a:pPr marL="0" marR="0" algn="l">
                        <a:spcBef>
                          <a:spcPts val="0"/>
                        </a:spcBef>
                        <a:spcAft>
                          <a:spcPts val="0"/>
                        </a:spcAft>
                      </a:pPr>
                      <a:r>
                        <a:rPr lang="en-US" sz="1100" b="1" kern="1200">
                          <a:solidFill>
                            <a:srgbClr val="FFFFFF"/>
                          </a:solidFill>
                          <a:effectLst/>
                          <a:highlight>
                            <a:srgbClr val="02B68B"/>
                          </a:highlight>
                          <a:latin typeface="Calibri" panose="020F0502020204030204" pitchFamily="34" charset="0"/>
                          <a:ea typeface="Times New Roman" panose="02020603050405020304" pitchFamily="18" charset="0"/>
                          <a:cs typeface="Times New Roman" panose="02020603050405020304" pitchFamily="18" charset="0"/>
                        </a:rPr>
                        <a:t>PLAN:   NEXT STEPS/ACTION PLAN</a:t>
                      </a:r>
                      <a:endParaRPr lang="en-US" sz="900">
                        <a:effectLst/>
                        <a:highlight>
                          <a:srgbClr val="02B68B"/>
                        </a:highlight>
                        <a:latin typeface="Calibri" panose="020F0502020204030204" pitchFamily="34" charset="0"/>
                        <a:ea typeface="Times New Roman" panose="02020603050405020304" pitchFamily="18" charset="0"/>
                        <a:cs typeface="Times New Roman" panose="02020603050405020304" pitchFamily="18" charset="0"/>
                      </a:endParaRPr>
                    </a:p>
                  </a:txBody>
                  <a:tcPr marL="55220" marR="552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2B68B"/>
                    </a:solidFill>
                  </a:tcPr>
                </a:tc>
                <a:tc hMerge="1">
                  <a:txBody>
                    <a:bodyPr/>
                    <a:lstStyle/>
                    <a:p>
                      <a:endParaRPr lang="en-US"/>
                    </a:p>
                  </a:txBody>
                  <a:tcPr/>
                </a:tc>
                <a:extLst>
                  <a:ext uri="{0D108BD9-81ED-4DB2-BD59-A6C34878D82A}">
                    <a16:rowId xmlns:a16="http://schemas.microsoft.com/office/drawing/2014/main" val="3781977988"/>
                  </a:ext>
                </a:extLst>
              </a:tr>
              <a:tr h="1171153">
                <a:tc gridSpan="2">
                  <a:txBody>
                    <a:bodyPr/>
                    <a:lstStyle/>
                    <a:p>
                      <a:pPr marL="0" marR="0" algn="l">
                        <a:lnSpc>
                          <a:spcPct val="150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1.                                                                                                                                                                                    5.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50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2.                                                                                                                                                                                    6.</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50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3.                                                                                                                                                                                    7.</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50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4.                                                                                                                                                                                    8.</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220" marR="55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190537942"/>
                  </a:ext>
                </a:extLst>
              </a:tr>
            </a:tbl>
          </a:graphicData>
        </a:graphic>
      </p:graphicFrame>
      <p:pic>
        <p:nvPicPr>
          <p:cNvPr id="15" name="Graphic 1" descr="Eye with solid fill">
            <a:extLst>
              <a:ext uri="{FF2B5EF4-FFF2-40B4-BE49-F238E27FC236}">
                <a16:creationId xmlns:a16="http://schemas.microsoft.com/office/drawing/2014/main" id="{3AEEC933-E163-11AA-F322-F84D77AB0C2C}"/>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1485985" y="803729"/>
            <a:ext cx="276225" cy="276225"/>
          </a:xfrm>
          <a:prstGeom prst="rect">
            <a:avLst/>
          </a:prstGeom>
        </p:spPr>
      </p:pic>
      <p:pic>
        <p:nvPicPr>
          <p:cNvPr id="16" name="Graphic 6" descr="Priorities with solid fill">
            <a:extLst>
              <a:ext uri="{FF2B5EF4-FFF2-40B4-BE49-F238E27FC236}">
                <a16:creationId xmlns:a16="http://schemas.microsoft.com/office/drawing/2014/main" id="{8FB7045D-336E-2745-DC9E-1868E1DD320C}"/>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638800" y="1497012"/>
            <a:ext cx="231775" cy="233363"/>
          </a:xfrm>
          <a:prstGeom prst="rect">
            <a:avLst/>
          </a:prstGeom>
        </p:spPr>
      </p:pic>
      <p:pic>
        <p:nvPicPr>
          <p:cNvPr id="17" name="Graphic 12" descr="Target Audience outline">
            <a:extLst>
              <a:ext uri="{FF2B5EF4-FFF2-40B4-BE49-F238E27FC236}">
                <a16:creationId xmlns:a16="http://schemas.microsoft.com/office/drawing/2014/main" id="{CDD7CC86-CB02-C0E4-84DA-2549189E1C6F}"/>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1495510" y="1471996"/>
            <a:ext cx="257175" cy="300037"/>
          </a:xfrm>
          <a:prstGeom prst="rect">
            <a:avLst/>
          </a:prstGeom>
        </p:spPr>
      </p:pic>
      <p:pic>
        <p:nvPicPr>
          <p:cNvPr id="18" name="Graphic 4" descr="Checkbox Checked with solid fill">
            <a:extLst>
              <a:ext uri="{FF2B5EF4-FFF2-40B4-BE49-F238E27FC236}">
                <a16:creationId xmlns:a16="http://schemas.microsoft.com/office/drawing/2014/main" id="{671A8E22-AB30-93A9-7F6C-B68CADC6A8E2}"/>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5638800" y="2516187"/>
            <a:ext cx="323850" cy="323850"/>
          </a:xfrm>
          <a:prstGeom prst="rect">
            <a:avLst/>
          </a:prstGeom>
        </p:spPr>
      </p:pic>
      <p:pic>
        <p:nvPicPr>
          <p:cNvPr id="19" name="Graphic 16" descr="Radioactive with solid fill">
            <a:extLst>
              <a:ext uri="{FF2B5EF4-FFF2-40B4-BE49-F238E27FC236}">
                <a16:creationId xmlns:a16="http://schemas.microsoft.com/office/drawing/2014/main" id="{541681E1-A2BF-7CC6-4929-1182B1D8EE54}"/>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1514560" y="2561770"/>
            <a:ext cx="219075" cy="219075"/>
          </a:xfrm>
          <a:prstGeom prst="rect">
            <a:avLst/>
          </a:prstGeom>
        </p:spPr>
      </p:pic>
      <p:pic>
        <p:nvPicPr>
          <p:cNvPr id="20" name="Graphic 14" descr="Questions with solid fill">
            <a:extLst>
              <a:ext uri="{FF2B5EF4-FFF2-40B4-BE49-F238E27FC236}">
                <a16:creationId xmlns:a16="http://schemas.microsoft.com/office/drawing/2014/main" id="{7D2F4FBB-1297-0162-3671-BFEB72224A3B}"/>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5638800" y="3700462"/>
            <a:ext cx="228600" cy="228600"/>
          </a:xfrm>
          <a:prstGeom prst="rect">
            <a:avLst/>
          </a:prstGeom>
        </p:spPr>
      </p:pic>
      <p:pic>
        <p:nvPicPr>
          <p:cNvPr id="21" name="Graphic 3" descr="Fast Forward with solid fill">
            <a:extLst>
              <a:ext uri="{FF2B5EF4-FFF2-40B4-BE49-F238E27FC236}">
                <a16:creationId xmlns:a16="http://schemas.microsoft.com/office/drawing/2014/main" id="{73D5468C-1E71-E490-33CB-EAB9F81FC8A1}"/>
              </a:ext>
            </a:extLst>
          </p:cNvPr>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11505035" y="3677828"/>
            <a:ext cx="238125" cy="238125"/>
          </a:xfrm>
          <a:prstGeom prst="rect">
            <a:avLst/>
          </a:prstGeom>
        </p:spPr>
      </p:pic>
      <p:pic>
        <p:nvPicPr>
          <p:cNvPr id="2057" name="Picture 2">
            <a:extLst>
              <a:ext uri="{FF2B5EF4-FFF2-40B4-BE49-F238E27FC236}">
                <a16:creationId xmlns:a16="http://schemas.microsoft.com/office/drawing/2014/main" id="{F8172F99-83EA-3E7C-F1ED-614CB76C3F00}"/>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1524085" y="4675414"/>
            <a:ext cx="238125" cy="238125"/>
          </a:xfrm>
          <a:prstGeom prst="rect">
            <a:avLst/>
          </a:prstGeom>
          <a:noFill/>
        </p:spPr>
      </p:pic>
      <p:sp>
        <p:nvSpPr>
          <p:cNvPr id="22" name="Rectangle 21">
            <a:extLst>
              <a:ext uri="{FF2B5EF4-FFF2-40B4-BE49-F238E27FC236}">
                <a16:creationId xmlns:a16="http://schemas.microsoft.com/office/drawing/2014/main" id="{33367631-6F28-C307-2338-11C2BB481C26}"/>
              </a:ext>
            </a:extLst>
          </p:cNvPr>
          <p:cNvSpPr/>
          <p:nvPr/>
        </p:nvSpPr>
        <p:spPr>
          <a:xfrm>
            <a:off x="290358" y="4683669"/>
            <a:ext cx="11555884" cy="1421856"/>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075" name="Graphic 6" descr="Priorities with solid fill">
            <a:extLst>
              <a:ext uri="{FF2B5EF4-FFF2-40B4-BE49-F238E27FC236}">
                <a16:creationId xmlns:a16="http://schemas.microsoft.com/office/drawing/2014/main" id="{AFFB50F9-5EC9-A9B5-1BFE-6864D4D2F808}"/>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l="-5811" t="-9447" r="-6422" b="-10098"/>
          <a:stretch>
            <a:fillRect/>
          </a:stretch>
        </p:blipFill>
        <p:spPr bwMode="auto">
          <a:xfrm>
            <a:off x="4962525" y="31750"/>
            <a:ext cx="233363" cy="233363"/>
          </a:xfrm>
          <a:prstGeom prst="rect">
            <a:avLst/>
          </a:prstGeom>
          <a:noFill/>
          <a:extLst>
            <a:ext uri="{909E8E84-426E-40DD-AFC4-6F175D3DCCD1}">
              <a14:hiddenFill xmlns:a14="http://schemas.microsoft.com/office/drawing/2010/main">
                <a:solidFill>
                  <a:srgbClr val="FFFFFF"/>
                </a:solidFill>
              </a14:hiddenFill>
            </a:ext>
          </a:extLst>
        </p:spPr>
      </p:pic>
      <p:pic>
        <p:nvPicPr>
          <p:cNvPr id="3077" name="Graphic 4" descr="Checkbox Checked with solid fill">
            <a:extLst>
              <a:ext uri="{FF2B5EF4-FFF2-40B4-BE49-F238E27FC236}">
                <a16:creationId xmlns:a16="http://schemas.microsoft.com/office/drawing/2014/main" id="{712446A7-0EDF-3B6F-B935-687610CDA38B}"/>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l="-25595" t="-25595" r="-26190" b="-26190"/>
          <a:stretch>
            <a:fillRect/>
          </a:stretch>
        </p:blipFill>
        <p:spPr bwMode="auto">
          <a:xfrm>
            <a:off x="4959350" y="820738"/>
            <a:ext cx="323850" cy="323850"/>
          </a:xfrm>
          <a:prstGeom prst="rect">
            <a:avLst/>
          </a:prstGeom>
          <a:noFill/>
          <a:extLst>
            <a:ext uri="{909E8E84-426E-40DD-AFC4-6F175D3DCCD1}">
              <a14:hiddenFill xmlns:a14="http://schemas.microsoft.com/office/drawing/2010/main">
                <a:solidFill>
                  <a:srgbClr val="FFFFFF"/>
                </a:solidFill>
              </a14:hiddenFill>
            </a:ext>
          </a:extLst>
        </p:spPr>
      </p:pic>
      <p:sp>
        <p:nvSpPr>
          <p:cNvPr id="3" name="Speech Bubble: Rectangle 2">
            <a:extLst>
              <a:ext uri="{FF2B5EF4-FFF2-40B4-BE49-F238E27FC236}">
                <a16:creationId xmlns:a16="http://schemas.microsoft.com/office/drawing/2014/main" id="{310C6F00-69D2-2DEE-74F5-ACCCD746C12E}"/>
              </a:ext>
            </a:extLst>
          </p:cNvPr>
          <p:cNvSpPr/>
          <p:nvPr/>
        </p:nvSpPr>
        <p:spPr>
          <a:xfrm>
            <a:off x="4456922" y="2070099"/>
            <a:ext cx="4747003" cy="1811721"/>
          </a:xfrm>
          <a:prstGeom prst="wedgeRectCallout">
            <a:avLst>
              <a:gd name="adj1" fmla="val -46586"/>
              <a:gd name="adj2" fmla="val 8305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1">
            <a:schemeClr val="accent2"/>
          </a:lnRef>
          <a:fillRef idx="2">
            <a:schemeClr val="accent2"/>
          </a:fillRef>
          <a:effectRef idx="1">
            <a:schemeClr val="accent2"/>
          </a:effectRef>
          <a:fontRef idx="minor">
            <a:schemeClr val="dk1"/>
          </a:fontRef>
        </p:style>
        <p:txBody>
          <a:bodyPr anchor="ctr"/>
          <a:lstStyle/>
          <a:p>
            <a:pPr marL="285750" indent="-285750">
              <a:buFont typeface="Arial" panose="020B0604020202020204" pitchFamily="34" charset="0"/>
              <a:buChar char="•"/>
              <a:defRPr/>
            </a:pPr>
            <a:r>
              <a:rPr lang="en-US" sz="2000" b="1" dirty="0"/>
              <a:t>What are the next steps that you need to take to lead people through the change?</a:t>
            </a:r>
          </a:p>
          <a:p>
            <a:pPr marL="285750" indent="-285750">
              <a:buFont typeface="Arial" panose="020B0604020202020204" pitchFamily="34" charset="0"/>
              <a:buChar char="•"/>
              <a:defRPr/>
            </a:pPr>
            <a:r>
              <a:rPr lang="en-US" sz="2000" b="1" dirty="0"/>
              <a:t>Consider what we noted in the other sections.</a:t>
            </a:r>
          </a:p>
        </p:txBody>
      </p:sp>
    </p:spTree>
    <p:extLst>
      <p:ext uri="{BB962C8B-B14F-4D97-AF65-F5344CB8AC3E}">
        <p14:creationId xmlns:p14="http://schemas.microsoft.com/office/powerpoint/2010/main" val="11690503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4684CA5-D263-7970-60D4-660F4E5AC802}"/>
              </a:ext>
            </a:extLst>
          </p:cNvPr>
          <p:cNvGrpSpPr/>
          <p:nvPr/>
        </p:nvGrpSpPr>
        <p:grpSpPr>
          <a:xfrm>
            <a:off x="732057" y="-103"/>
            <a:ext cx="10727886" cy="4671646"/>
            <a:chOff x="730469" y="-11723"/>
            <a:chExt cx="10727886" cy="5216769"/>
          </a:xfrm>
        </p:grpSpPr>
        <p:grpSp>
          <p:nvGrpSpPr>
            <p:cNvPr id="42" name="Group 41">
              <a:extLst>
                <a:ext uri="{FF2B5EF4-FFF2-40B4-BE49-F238E27FC236}">
                  <a16:creationId xmlns:a16="http://schemas.microsoft.com/office/drawing/2014/main" id="{960C8388-EA0D-0DB0-1753-E5AC4FBCE86D}"/>
                </a:ext>
              </a:extLst>
            </p:cNvPr>
            <p:cNvGrpSpPr/>
            <p:nvPr/>
          </p:nvGrpSpPr>
          <p:grpSpPr>
            <a:xfrm>
              <a:off x="1980971" y="-11723"/>
              <a:ext cx="1387399" cy="5006658"/>
              <a:chOff x="1860249" y="-11723"/>
              <a:chExt cx="1387399" cy="5006658"/>
            </a:xfrm>
          </p:grpSpPr>
          <p:sp>
            <p:nvSpPr>
              <p:cNvPr id="86087" name="Freeform: Shape 86086">
                <a:extLst>
                  <a:ext uri="{FF2B5EF4-FFF2-40B4-BE49-F238E27FC236}">
                    <a16:creationId xmlns:a16="http://schemas.microsoft.com/office/drawing/2014/main" id="{C5381879-A54B-5D49-482F-DD8D20BCE3F6}"/>
                  </a:ext>
                </a:extLst>
              </p:cNvPr>
              <p:cNvSpPr/>
              <p:nvPr/>
            </p:nvSpPr>
            <p:spPr>
              <a:xfrm>
                <a:off x="1860249" y="3553535"/>
                <a:ext cx="1387399" cy="1441400"/>
              </a:xfrm>
              <a:custGeom>
                <a:avLst/>
                <a:gdLst>
                  <a:gd name="connsiteX0" fmla="*/ 1008112 w 2016224"/>
                  <a:gd name="connsiteY0" fmla="*/ 0 h 2094701"/>
                  <a:gd name="connsiteX1" fmla="*/ 1150546 w 2016224"/>
                  <a:gd name="connsiteY1" fmla="*/ 94412 h 2094701"/>
                  <a:gd name="connsiteX2" fmla="*/ 1161867 w 2016224"/>
                  <a:gd name="connsiteY2" fmla="*/ 150485 h 2094701"/>
                  <a:gd name="connsiteX3" fmla="*/ 1914367 w 2016224"/>
                  <a:gd name="connsiteY3" fmla="*/ 150485 h 2094701"/>
                  <a:gd name="connsiteX4" fmla="*/ 2016224 w 2016224"/>
                  <a:gd name="connsiteY4" fmla="*/ 252342 h 2094701"/>
                  <a:gd name="connsiteX5" fmla="*/ 2016224 w 2016224"/>
                  <a:gd name="connsiteY5" fmla="*/ 1992844 h 2094701"/>
                  <a:gd name="connsiteX6" fmla="*/ 1914367 w 2016224"/>
                  <a:gd name="connsiteY6" fmla="*/ 2094701 h 2094701"/>
                  <a:gd name="connsiteX7" fmla="*/ 101857 w 2016224"/>
                  <a:gd name="connsiteY7" fmla="*/ 2094701 h 2094701"/>
                  <a:gd name="connsiteX8" fmla="*/ 0 w 2016224"/>
                  <a:gd name="connsiteY8" fmla="*/ 1992844 h 2094701"/>
                  <a:gd name="connsiteX9" fmla="*/ 0 w 2016224"/>
                  <a:gd name="connsiteY9" fmla="*/ 252342 h 2094701"/>
                  <a:gd name="connsiteX10" fmla="*/ 101857 w 2016224"/>
                  <a:gd name="connsiteY10" fmla="*/ 150485 h 2094701"/>
                  <a:gd name="connsiteX11" fmla="*/ 854357 w 2016224"/>
                  <a:gd name="connsiteY11" fmla="*/ 150485 h 2094701"/>
                  <a:gd name="connsiteX12" fmla="*/ 865678 w 2016224"/>
                  <a:gd name="connsiteY12" fmla="*/ 94412 h 2094701"/>
                  <a:gd name="connsiteX13" fmla="*/ 1008112 w 2016224"/>
                  <a:gd name="connsiteY13" fmla="*/ 0 h 2094701"/>
                  <a:gd name="connsiteX14" fmla="*/ 1008112 w 2016224"/>
                  <a:gd name="connsiteY14" fmla="*/ 84437 h 2094701"/>
                  <a:gd name="connsiteX15" fmla="*/ 940934 w 2016224"/>
                  <a:gd name="connsiteY15" fmla="*/ 151615 h 2094701"/>
                  <a:gd name="connsiteX16" fmla="*/ 1008112 w 2016224"/>
                  <a:gd name="connsiteY16" fmla="*/ 218793 h 2094701"/>
                  <a:gd name="connsiteX17" fmla="*/ 1075290 w 2016224"/>
                  <a:gd name="connsiteY17" fmla="*/ 151615 h 2094701"/>
                  <a:gd name="connsiteX18" fmla="*/ 1008112 w 2016224"/>
                  <a:gd name="connsiteY18" fmla="*/ 84437 h 209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16224" h="2094701">
                    <a:moveTo>
                      <a:pt x="1008112" y="0"/>
                    </a:moveTo>
                    <a:cubicBezTo>
                      <a:pt x="1072142" y="0"/>
                      <a:pt x="1127079" y="38930"/>
                      <a:pt x="1150546" y="94412"/>
                    </a:cubicBezTo>
                    <a:lnTo>
                      <a:pt x="1161867" y="150485"/>
                    </a:lnTo>
                    <a:lnTo>
                      <a:pt x="1914367" y="150485"/>
                    </a:lnTo>
                    <a:cubicBezTo>
                      <a:pt x="1970621" y="150485"/>
                      <a:pt x="2016224" y="196088"/>
                      <a:pt x="2016224" y="252342"/>
                    </a:cubicBezTo>
                    <a:lnTo>
                      <a:pt x="2016224" y="1992844"/>
                    </a:lnTo>
                    <a:cubicBezTo>
                      <a:pt x="2016224" y="2049098"/>
                      <a:pt x="1970621" y="2094701"/>
                      <a:pt x="1914367" y="2094701"/>
                    </a:cubicBezTo>
                    <a:lnTo>
                      <a:pt x="101857" y="2094701"/>
                    </a:lnTo>
                    <a:cubicBezTo>
                      <a:pt x="45603" y="2094701"/>
                      <a:pt x="0" y="2049098"/>
                      <a:pt x="0" y="1992844"/>
                    </a:cubicBezTo>
                    <a:lnTo>
                      <a:pt x="0" y="252342"/>
                    </a:lnTo>
                    <a:cubicBezTo>
                      <a:pt x="0" y="196088"/>
                      <a:pt x="45603" y="150485"/>
                      <a:pt x="101857" y="150485"/>
                    </a:cubicBezTo>
                    <a:lnTo>
                      <a:pt x="854357" y="150485"/>
                    </a:lnTo>
                    <a:lnTo>
                      <a:pt x="865678" y="94412"/>
                    </a:lnTo>
                    <a:cubicBezTo>
                      <a:pt x="889145" y="38930"/>
                      <a:pt x="944082" y="0"/>
                      <a:pt x="1008112" y="0"/>
                    </a:cubicBezTo>
                    <a:close/>
                    <a:moveTo>
                      <a:pt x="1008112" y="84437"/>
                    </a:moveTo>
                    <a:cubicBezTo>
                      <a:pt x="971011" y="84437"/>
                      <a:pt x="940934" y="114514"/>
                      <a:pt x="940934" y="151615"/>
                    </a:cubicBezTo>
                    <a:cubicBezTo>
                      <a:pt x="940934" y="188716"/>
                      <a:pt x="971011" y="218793"/>
                      <a:pt x="1008112" y="218793"/>
                    </a:cubicBezTo>
                    <a:cubicBezTo>
                      <a:pt x="1045213" y="218793"/>
                      <a:pt x="1075290" y="188716"/>
                      <a:pt x="1075290" y="151615"/>
                    </a:cubicBezTo>
                    <a:cubicBezTo>
                      <a:pt x="1075290" y="114514"/>
                      <a:pt x="1045213" y="84437"/>
                      <a:pt x="1008112" y="84437"/>
                    </a:cubicBezTo>
                    <a:close/>
                  </a:path>
                </a:pathLst>
              </a:custGeom>
              <a:gradFill>
                <a:gsLst>
                  <a:gs pos="100000">
                    <a:srgbClr val="FEAA0F"/>
                  </a:gs>
                  <a:gs pos="6000">
                    <a:srgbClr val="F86A84"/>
                  </a:gs>
                </a:gsLst>
                <a:lin ang="2700000" scaled="1"/>
              </a:gradFill>
              <a:ln w="25400" cap="flat" cmpd="sng" algn="ctr">
                <a:noFill/>
                <a:prstDash val="solid"/>
              </a:ln>
              <a:effectLst/>
            </p:spPr>
            <p:txBody>
              <a:bodyPr wrap="square" rtlCol="0" anchor="ctr">
                <a:noAutofit/>
              </a:bodyP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IN" sz="1600" b="0" i="0" u="none" strike="noStrike" kern="0" cap="none" spc="0" normalizeH="0" baseline="0" noProof="0">
                  <a:ln>
                    <a:noFill/>
                  </a:ln>
                  <a:solidFill>
                    <a:prstClr val="white"/>
                  </a:solidFill>
                  <a:effectLst/>
                  <a:uLnTx/>
                  <a:uFillTx/>
                  <a:latin typeface="Segoe UI"/>
                  <a:ea typeface="+mn-ea"/>
                  <a:cs typeface="+mn-cs"/>
                </a:endParaRPr>
              </a:p>
            </p:txBody>
          </p:sp>
          <p:sp>
            <p:nvSpPr>
              <p:cNvPr id="86088" name="Freeform: Shape 86087">
                <a:extLst>
                  <a:ext uri="{FF2B5EF4-FFF2-40B4-BE49-F238E27FC236}">
                    <a16:creationId xmlns:a16="http://schemas.microsoft.com/office/drawing/2014/main" id="{1B61086D-7847-DC96-CE1E-41067B34F7CC}"/>
                  </a:ext>
                </a:extLst>
              </p:cNvPr>
              <p:cNvSpPr/>
              <p:nvPr/>
            </p:nvSpPr>
            <p:spPr>
              <a:xfrm>
                <a:off x="2523517" y="3509222"/>
                <a:ext cx="71905" cy="108347"/>
              </a:xfrm>
              <a:custGeom>
                <a:avLst/>
                <a:gdLst>
                  <a:gd name="connsiteX0" fmla="*/ 58483 w 119173"/>
                  <a:gd name="connsiteY0" fmla="*/ 194344 h 194344"/>
                  <a:gd name="connsiteX1" fmla="*/ 1839 w 119173"/>
                  <a:gd name="connsiteY1" fmla="*/ 135 h 194344"/>
                  <a:gd name="connsiteX2" fmla="*/ 119173 w 119173"/>
                  <a:gd name="connsiteY2" fmla="*/ 170068 h 194344"/>
                  <a:gd name="connsiteX0" fmla="*/ 9167 w 69857"/>
                  <a:gd name="connsiteY0" fmla="*/ 186267 h 186267"/>
                  <a:gd name="connsiteX1" fmla="*/ 53673 w 69857"/>
                  <a:gd name="connsiteY1" fmla="*/ 150 h 186267"/>
                  <a:gd name="connsiteX2" fmla="*/ 69857 w 69857"/>
                  <a:gd name="connsiteY2" fmla="*/ 161991 h 186267"/>
                  <a:gd name="connsiteX0" fmla="*/ 9167 w 82131"/>
                  <a:gd name="connsiteY0" fmla="*/ 186253 h 186253"/>
                  <a:gd name="connsiteX1" fmla="*/ 53673 w 82131"/>
                  <a:gd name="connsiteY1" fmla="*/ 136 h 186253"/>
                  <a:gd name="connsiteX2" fmla="*/ 69857 w 82131"/>
                  <a:gd name="connsiteY2" fmla="*/ 161977 h 186253"/>
                  <a:gd name="connsiteX0" fmla="*/ 9167 w 85427"/>
                  <a:gd name="connsiteY0" fmla="*/ 186229 h 186229"/>
                  <a:gd name="connsiteX1" fmla="*/ 53673 w 85427"/>
                  <a:gd name="connsiteY1" fmla="*/ 112 h 186229"/>
                  <a:gd name="connsiteX2" fmla="*/ 73903 w 85427"/>
                  <a:gd name="connsiteY2" fmla="*/ 182183 h 186229"/>
                  <a:gd name="connsiteX0" fmla="*/ 7798 w 100242"/>
                  <a:gd name="connsiteY0" fmla="*/ 165999 h 182183"/>
                  <a:gd name="connsiteX1" fmla="*/ 68488 w 100242"/>
                  <a:gd name="connsiteY1" fmla="*/ 112 h 182183"/>
                  <a:gd name="connsiteX2" fmla="*/ 88718 w 100242"/>
                  <a:gd name="connsiteY2" fmla="*/ 182183 h 182183"/>
                  <a:gd name="connsiteX0" fmla="*/ 7798 w 100242"/>
                  <a:gd name="connsiteY0" fmla="*/ 165999 h 182183"/>
                  <a:gd name="connsiteX1" fmla="*/ 68488 w 100242"/>
                  <a:gd name="connsiteY1" fmla="*/ 112 h 182183"/>
                  <a:gd name="connsiteX2" fmla="*/ 88718 w 100242"/>
                  <a:gd name="connsiteY2" fmla="*/ 182183 h 182183"/>
                  <a:gd name="connsiteX0" fmla="*/ 23953 w 147528"/>
                  <a:gd name="connsiteY0" fmla="*/ 166043 h 182227"/>
                  <a:gd name="connsiteX1" fmla="*/ 84643 w 147528"/>
                  <a:gd name="connsiteY1" fmla="*/ 156 h 182227"/>
                  <a:gd name="connsiteX2" fmla="*/ 104873 w 147528"/>
                  <a:gd name="connsiteY2" fmla="*/ 182227 h 182227"/>
                  <a:gd name="connsiteX0" fmla="*/ 23953 w 147528"/>
                  <a:gd name="connsiteY0" fmla="*/ 230709 h 246893"/>
                  <a:gd name="connsiteX1" fmla="*/ 84643 w 147528"/>
                  <a:gd name="connsiteY1" fmla="*/ 86 h 246893"/>
                  <a:gd name="connsiteX2" fmla="*/ 104873 w 147528"/>
                  <a:gd name="connsiteY2" fmla="*/ 246893 h 246893"/>
                  <a:gd name="connsiteX0" fmla="*/ 8033 w 101019"/>
                  <a:gd name="connsiteY0" fmla="*/ 253450 h 253450"/>
                  <a:gd name="connsiteX1" fmla="*/ 68722 w 101019"/>
                  <a:gd name="connsiteY1" fmla="*/ 6 h 253450"/>
                  <a:gd name="connsiteX2" fmla="*/ 88952 w 101019"/>
                  <a:gd name="connsiteY2" fmla="*/ 246813 h 253450"/>
                  <a:gd name="connsiteX0" fmla="*/ 27933 w 156829"/>
                  <a:gd name="connsiteY0" fmla="*/ 253477 h 253477"/>
                  <a:gd name="connsiteX1" fmla="*/ 88622 w 156829"/>
                  <a:gd name="connsiteY1" fmla="*/ 33 h 253477"/>
                  <a:gd name="connsiteX2" fmla="*/ 108852 w 156829"/>
                  <a:gd name="connsiteY2" fmla="*/ 246840 h 253477"/>
                  <a:gd name="connsiteX0" fmla="*/ 40681 w 154942"/>
                  <a:gd name="connsiteY0" fmla="*/ 238267 h 238267"/>
                  <a:gd name="connsiteX1" fmla="*/ 74747 w 154942"/>
                  <a:gd name="connsiteY1" fmla="*/ 37 h 238267"/>
                  <a:gd name="connsiteX2" fmla="*/ 121600 w 154942"/>
                  <a:gd name="connsiteY2" fmla="*/ 231630 h 238267"/>
                  <a:gd name="connsiteX0" fmla="*/ 31209 w 155603"/>
                  <a:gd name="connsiteY0" fmla="*/ 234465 h 234465"/>
                  <a:gd name="connsiteX1" fmla="*/ 84292 w 155603"/>
                  <a:gd name="connsiteY1" fmla="*/ 38 h 234465"/>
                  <a:gd name="connsiteX2" fmla="*/ 112128 w 155603"/>
                  <a:gd name="connsiteY2" fmla="*/ 227828 h 234465"/>
                </a:gdLst>
                <a:ahLst/>
                <a:cxnLst>
                  <a:cxn ang="0">
                    <a:pos x="connsiteX0" y="connsiteY0"/>
                  </a:cxn>
                  <a:cxn ang="0">
                    <a:pos x="connsiteX1" y="connsiteY1"/>
                  </a:cxn>
                  <a:cxn ang="0">
                    <a:pos x="connsiteX2" y="connsiteY2"/>
                  </a:cxn>
                </a:cxnLst>
                <a:rect l="l" t="t" r="r" b="b"/>
                <a:pathLst>
                  <a:path w="155603" h="234465">
                    <a:moveTo>
                      <a:pt x="31209" y="234465"/>
                    </a:moveTo>
                    <a:cubicBezTo>
                      <a:pt x="-2171" y="139383"/>
                      <a:pt x="-35691" y="-2659"/>
                      <a:pt x="84292" y="38"/>
                    </a:cubicBezTo>
                    <a:cubicBezTo>
                      <a:pt x="204275" y="2735"/>
                      <a:pt x="143485" y="148930"/>
                      <a:pt x="112128" y="227828"/>
                    </a:cubicBezTo>
                  </a:path>
                </a:pathLst>
              </a:custGeom>
              <a:noFill/>
              <a:ln w="25400" cap="rnd" cmpd="sng" algn="ctr">
                <a:solidFill>
                  <a:sysClr val="windowText" lastClr="000000"/>
                </a:solid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IN" sz="1600" b="0" i="0" u="none" strike="noStrike" kern="0" cap="none" spc="0" normalizeH="0" baseline="0" noProof="0">
                  <a:ln>
                    <a:noFill/>
                  </a:ln>
                  <a:solidFill>
                    <a:prstClr val="white"/>
                  </a:solidFill>
                  <a:effectLst/>
                  <a:uLnTx/>
                  <a:uFillTx/>
                  <a:latin typeface="Segoe UI"/>
                  <a:ea typeface="+mn-ea"/>
                  <a:cs typeface="+mn-cs"/>
                </a:endParaRPr>
              </a:p>
            </p:txBody>
          </p:sp>
          <p:sp>
            <p:nvSpPr>
              <p:cNvPr id="86089" name="TextBox 86088">
                <a:extLst>
                  <a:ext uri="{FF2B5EF4-FFF2-40B4-BE49-F238E27FC236}">
                    <a16:creationId xmlns:a16="http://schemas.microsoft.com/office/drawing/2014/main" id="{1ABC91F6-7E23-61C6-2141-6A9B868075A1}"/>
                  </a:ext>
                </a:extLst>
              </p:cNvPr>
              <p:cNvSpPr txBox="1"/>
              <p:nvPr/>
            </p:nvSpPr>
            <p:spPr>
              <a:xfrm>
                <a:off x="2169050" y="3988613"/>
                <a:ext cx="769797" cy="694013"/>
              </a:xfrm>
              <a:prstGeom prst="rect">
                <a:avLst/>
              </a:prstGeom>
              <a:noFill/>
            </p:spPr>
            <p:txBody>
              <a:bodyPr wrap="square" lIns="0" tIns="0" rIns="0" bIns="0" rtlCol="0" anchor="ctr">
                <a:noAutofit/>
              </a:bodyPr>
              <a:lstStyle/>
              <a:p>
                <a:pPr marL="0" marR="0" lvl="0" indent="0" algn="ctr" defTabSz="1218987" eaLnBrk="1" fontAlgn="auto" latinLnBrk="0" hangingPunct="1">
                  <a:lnSpc>
                    <a:spcPct val="100000"/>
                  </a:lnSpc>
                  <a:spcBef>
                    <a:spcPts val="0"/>
                  </a:spcBef>
                  <a:spcAft>
                    <a:spcPts val="0"/>
                  </a:spcAft>
                  <a:buClrTx/>
                  <a:buSzTx/>
                  <a:buFontTx/>
                  <a:buNone/>
                  <a:tabLst/>
                  <a:defRPr/>
                </a:pPr>
                <a:r>
                  <a:rPr kumimoji="0" lang="en-US" sz="6600" b="0" i="0" u="none" strike="noStrike" kern="0" cap="none" spc="0" normalizeH="0" baseline="0" noProof="0">
                    <a:ln>
                      <a:noFill/>
                    </a:ln>
                    <a:solidFill>
                      <a:prstClr val="white"/>
                    </a:solidFill>
                    <a:effectLst/>
                    <a:uLnTx/>
                    <a:uFillTx/>
                    <a:latin typeface="Segoe UI Black" panose="020B0A02040204020203" pitchFamily="34" charset="0"/>
                    <a:ea typeface="Segoe UI Black" panose="020B0A02040204020203" pitchFamily="34" charset="0"/>
                  </a:rPr>
                  <a:t>H</a:t>
                </a:r>
                <a:endParaRPr kumimoji="0" lang="en-IN" sz="6600" b="0" i="0" u="none" strike="noStrike" kern="0" cap="none" spc="0" normalizeH="0" baseline="0" noProof="0">
                  <a:ln>
                    <a:noFill/>
                  </a:ln>
                  <a:solidFill>
                    <a:prstClr val="white"/>
                  </a:solidFill>
                  <a:effectLst/>
                  <a:uLnTx/>
                  <a:uFillTx/>
                  <a:latin typeface="Segoe UI Black" panose="020B0A02040204020203" pitchFamily="34" charset="0"/>
                  <a:ea typeface="Segoe UI Black" panose="020B0A02040204020203" pitchFamily="34" charset="0"/>
                </a:endParaRPr>
              </a:p>
            </p:txBody>
          </p:sp>
          <p:grpSp>
            <p:nvGrpSpPr>
              <p:cNvPr id="86090" name="Group 86089">
                <a:extLst>
                  <a:ext uri="{FF2B5EF4-FFF2-40B4-BE49-F238E27FC236}">
                    <a16:creationId xmlns:a16="http://schemas.microsoft.com/office/drawing/2014/main" id="{75C25E26-BCA2-A03A-3BA2-5E36F8236167}"/>
                  </a:ext>
                </a:extLst>
              </p:cNvPr>
              <p:cNvGrpSpPr/>
              <p:nvPr/>
            </p:nvGrpSpPr>
            <p:grpSpPr>
              <a:xfrm>
                <a:off x="2525788" y="-11723"/>
                <a:ext cx="70065" cy="3587367"/>
                <a:chOff x="2104160" y="2343150"/>
                <a:chExt cx="77932" cy="823479"/>
              </a:xfrm>
            </p:grpSpPr>
            <p:cxnSp>
              <p:nvCxnSpPr>
                <p:cNvPr id="86091" name="Straight Connector 86090">
                  <a:extLst>
                    <a:ext uri="{FF2B5EF4-FFF2-40B4-BE49-F238E27FC236}">
                      <a16:creationId xmlns:a16="http://schemas.microsoft.com/office/drawing/2014/main" id="{E173F9E4-BA9A-B1A5-21E8-310E2F8BB603}"/>
                    </a:ext>
                  </a:extLst>
                </p:cNvPr>
                <p:cNvCxnSpPr>
                  <a:cxnSpLocks/>
                </p:cNvCxnSpPr>
                <p:nvPr/>
              </p:nvCxnSpPr>
              <p:spPr>
                <a:xfrm>
                  <a:off x="2104160" y="2343150"/>
                  <a:ext cx="31173" cy="823479"/>
                </a:xfrm>
                <a:prstGeom prst="line">
                  <a:avLst/>
                </a:prstGeom>
                <a:noFill/>
                <a:ln w="25400" cap="rnd" cmpd="sng" algn="ctr">
                  <a:solidFill>
                    <a:sysClr val="windowText" lastClr="000000"/>
                  </a:solidFill>
                  <a:prstDash val="solid"/>
                </a:ln>
                <a:effectLst/>
              </p:spPr>
            </p:cxnSp>
            <p:cxnSp>
              <p:nvCxnSpPr>
                <p:cNvPr id="86092" name="Straight Connector 86091">
                  <a:extLst>
                    <a:ext uri="{FF2B5EF4-FFF2-40B4-BE49-F238E27FC236}">
                      <a16:creationId xmlns:a16="http://schemas.microsoft.com/office/drawing/2014/main" id="{C4B32720-C18E-6347-A5FE-5DBD71A731A1}"/>
                    </a:ext>
                  </a:extLst>
                </p:cNvPr>
                <p:cNvCxnSpPr>
                  <a:cxnSpLocks/>
                </p:cNvCxnSpPr>
                <p:nvPr/>
              </p:nvCxnSpPr>
              <p:spPr>
                <a:xfrm flipH="1">
                  <a:off x="2150919" y="2343150"/>
                  <a:ext cx="31173" cy="823479"/>
                </a:xfrm>
                <a:prstGeom prst="line">
                  <a:avLst/>
                </a:prstGeom>
                <a:noFill/>
                <a:ln w="25400" cap="rnd" cmpd="sng" algn="ctr">
                  <a:solidFill>
                    <a:sysClr val="windowText" lastClr="000000"/>
                  </a:solidFill>
                  <a:prstDash val="solid"/>
                </a:ln>
                <a:effectLst/>
              </p:spPr>
            </p:cxnSp>
          </p:grpSp>
        </p:grpSp>
        <p:sp>
          <p:nvSpPr>
            <p:cNvPr id="43" name="Rectangle: Rounded Corners 42">
              <a:extLst>
                <a:ext uri="{FF2B5EF4-FFF2-40B4-BE49-F238E27FC236}">
                  <a16:creationId xmlns:a16="http://schemas.microsoft.com/office/drawing/2014/main" id="{83289858-F91D-41A0-AD1C-7CD5E51B8C8A}"/>
                </a:ext>
              </a:extLst>
            </p:cNvPr>
            <p:cNvSpPr/>
            <p:nvPr/>
          </p:nvSpPr>
          <p:spPr>
            <a:xfrm>
              <a:off x="3004491" y="3485873"/>
              <a:ext cx="664831" cy="1719173"/>
            </a:xfrm>
            <a:prstGeom prst="roundRect">
              <a:avLst>
                <a:gd name="adj" fmla="val 50000"/>
              </a:avLst>
            </a:prstGeom>
            <a:solidFill>
              <a:sysClr val="windowText" lastClr="000000">
                <a:alpha val="28000"/>
              </a:sysClr>
            </a:solidFill>
            <a:ln w="25400" cap="flat" cmpd="sng" algn="ctr">
              <a:noFill/>
              <a:prstDash val="solid"/>
            </a:ln>
            <a:effectLst>
              <a:softEdge rad="215900"/>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white"/>
                </a:solidFill>
                <a:effectLst/>
                <a:uLnTx/>
                <a:uFillTx/>
                <a:latin typeface="Segoe UI"/>
                <a:ea typeface="+mn-ea"/>
                <a:cs typeface="+mn-cs"/>
              </a:endParaRPr>
            </a:p>
          </p:txBody>
        </p:sp>
        <p:grpSp>
          <p:nvGrpSpPr>
            <p:cNvPr id="46" name="Group 45">
              <a:extLst>
                <a:ext uri="{FF2B5EF4-FFF2-40B4-BE49-F238E27FC236}">
                  <a16:creationId xmlns:a16="http://schemas.microsoft.com/office/drawing/2014/main" id="{F3253BA4-DDFC-A72A-FB99-B3E615A1EEE6}"/>
                </a:ext>
              </a:extLst>
            </p:cNvPr>
            <p:cNvGrpSpPr/>
            <p:nvPr/>
          </p:nvGrpSpPr>
          <p:grpSpPr>
            <a:xfrm>
              <a:off x="5732476" y="0"/>
              <a:ext cx="1387399" cy="4769183"/>
              <a:chOff x="5732476" y="0"/>
              <a:chExt cx="1387399" cy="4769183"/>
            </a:xfrm>
          </p:grpSpPr>
          <p:sp>
            <p:nvSpPr>
              <p:cNvPr id="86081" name="Freeform: Shape 86080">
                <a:extLst>
                  <a:ext uri="{FF2B5EF4-FFF2-40B4-BE49-F238E27FC236}">
                    <a16:creationId xmlns:a16="http://schemas.microsoft.com/office/drawing/2014/main" id="{B8F5065D-53AD-B3BD-0C31-6789C08C4899}"/>
                  </a:ext>
                </a:extLst>
              </p:cNvPr>
              <p:cNvSpPr/>
              <p:nvPr/>
            </p:nvSpPr>
            <p:spPr>
              <a:xfrm>
                <a:off x="5732476" y="3327783"/>
                <a:ext cx="1387399" cy="1441400"/>
              </a:xfrm>
              <a:custGeom>
                <a:avLst/>
                <a:gdLst>
                  <a:gd name="connsiteX0" fmla="*/ 1008112 w 2016224"/>
                  <a:gd name="connsiteY0" fmla="*/ 0 h 2094701"/>
                  <a:gd name="connsiteX1" fmla="*/ 1150546 w 2016224"/>
                  <a:gd name="connsiteY1" fmla="*/ 94412 h 2094701"/>
                  <a:gd name="connsiteX2" fmla="*/ 1161867 w 2016224"/>
                  <a:gd name="connsiteY2" fmla="*/ 150485 h 2094701"/>
                  <a:gd name="connsiteX3" fmla="*/ 1914367 w 2016224"/>
                  <a:gd name="connsiteY3" fmla="*/ 150485 h 2094701"/>
                  <a:gd name="connsiteX4" fmla="*/ 2016224 w 2016224"/>
                  <a:gd name="connsiteY4" fmla="*/ 252342 h 2094701"/>
                  <a:gd name="connsiteX5" fmla="*/ 2016224 w 2016224"/>
                  <a:gd name="connsiteY5" fmla="*/ 1992844 h 2094701"/>
                  <a:gd name="connsiteX6" fmla="*/ 1914367 w 2016224"/>
                  <a:gd name="connsiteY6" fmla="*/ 2094701 h 2094701"/>
                  <a:gd name="connsiteX7" fmla="*/ 101857 w 2016224"/>
                  <a:gd name="connsiteY7" fmla="*/ 2094701 h 2094701"/>
                  <a:gd name="connsiteX8" fmla="*/ 0 w 2016224"/>
                  <a:gd name="connsiteY8" fmla="*/ 1992844 h 2094701"/>
                  <a:gd name="connsiteX9" fmla="*/ 0 w 2016224"/>
                  <a:gd name="connsiteY9" fmla="*/ 252342 h 2094701"/>
                  <a:gd name="connsiteX10" fmla="*/ 101857 w 2016224"/>
                  <a:gd name="connsiteY10" fmla="*/ 150485 h 2094701"/>
                  <a:gd name="connsiteX11" fmla="*/ 854357 w 2016224"/>
                  <a:gd name="connsiteY11" fmla="*/ 150485 h 2094701"/>
                  <a:gd name="connsiteX12" fmla="*/ 865678 w 2016224"/>
                  <a:gd name="connsiteY12" fmla="*/ 94412 h 2094701"/>
                  <a:gd name="connsiteX13" fmla="*/ 1008112 w 2016224"/>
                  <a:gd name="connsiteY13" fmla="*/ 0 h 2094701"/>
                  <a:gd name="connsiteX14" fmla="*/ 1008112 w 2016224"/>
                  <a:gd name="connsiteY14" fmla="*/ 84437 h 2094701"/>
                  <a:gd name="connsiteX15" fmla="*/ 940934 w 2016224"/>
                  <a:gd name="connsiteY15" fmla="*/ 151615 h 2094701"/>
                  <a:gd name="connsiteX16" fmla="*/ 1008112 w 2016224"/>
                  <a:gd name="connsiteY16" fmla="*/ 218793 h 2094701"/>
                  <a:gd name="connsiteX17" fmla="*/ 1075290 w 2016224"/>
                  <a:gd name="connsiteY17" fmla="*/ 151615 h 2094701"/>
                  <a:gd name="connsiteX18" fmla="*/ 1008112 w 2016224"/>
                  <a:gd name="connsiteY18" fmla="*/ 84437 h 209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16224" h="2094701">
                    <a:moveTo>
                      <a:pt x="1008112" y="0"/>
                    </a:moveTo>
                    <a:cubicBezTo>
                      <a:pt x="1072142" y="0"/>
                      <a:pt x="1127079" y="38930"/>
                      <a:pt x="1150546" y="94412"/>
                    </a:cubicBezTo>
                    <a:lnTo>
                      <a:pt x="1161867" y="150485"/>
                    </a:lnTo>
                    <a:lnTo>
                      <a:pt x="1914367" y="150485"/>
                    </a:lnTo>
                    <a:cubicBezTo>
                      <a:pt x="1970621" y="150485"/>
                      <a:pt x="2016224" y="196088"/>
                      <a:pt x="2016224" y="252342"/>
                    </a:cubicBezTo>
                    <a:lnTo>
                      <a:pt x="2016224" y="1992844"/>
                    </a:lnTo>
                    <a:cubicBezTo>
                      <a:pt x="2016224" y="2049098"/>
                      <a:pt x="1970621" y="2094701"/>
                      <a:pt x="1914367" y="2094701"/>
                    </a:cubicBezTo>
                    <a:lnTo>
                      <a:pt x="101857" y="2094701"/>
                    </a:lnTo>
                    <a:cubicBezTo>
                      <a:pt x="45603" y="2094701"/>
                      <a:pt x="0" y="2049098"/>
                      <a:pt x="0" y="1992844"/>
                    </a:cubicBezTo>
                    <a:lnTo>
                      <a:pt x="0" y="252342"/>
                    </a:lnTo>
                    <a:cubicBezTo>
                      <a:pt x="0" y="196088"/>
                      <a:pt x="45603" y="150485"/>
                      <a:pt x="101857" y="150485"/>
                    </a:cubicBezTo>
                    <a:lnTo>
                      <a:pt x="854357" y="150485"/>
                    </a:lnTo>
                    <a:lnTo>
                      <a:pt x="865678" y="94412"/>
                    </a:lnTo>
                    <a:cubicBezTo>
                      <a:pt x="889145" y="38930"/>
                      <a:pt x="944082" y="0"/>
                      <a:pt x="1008112" y="0"/>
                    </a:cubicBezTo>
                    <a:close/>
                    <a:moveTo>
                      <a:pt x="1008112" y="84437"/>
                    </a:moveTo>
                    <a:cubicBezTo>
                      <a:pt x="971011" y="84437"/>
                      <a:pt x="940934" y="114514"/>
                      <a:pt x="940934" y="151615"/>
                    </a:cubicBezTo>
                    <a:cubicBezTo>
                      <a:pt x="940934" y="188716"/>
                      <a:pt x="971011" y="218793"/>
                      <a:pt x="1008112" y="218793"/>
                    </a:cubicBezTo>
                    <a:cubicBezTo>
                      <a:pt x="1045213" y="218793"/>
                      <a:pt x="1075290" y="188716"/>
                      <a:pt x="1075290" y="151615"/>
                    </a:cubicBezTo>
                    <a:cubicBezTo>
                      <a:pt x="1075290" y="114514"/>
                      <a:pt x="1045213" y="84437"/>
                      <a:pt x="1008112" y="84437"/>
                    </a:cubicBezTo>
                    <a:close/>
                  </a:path>
                </a:pathLst>
              </a:custGeom>
              <a:gradFill>
                <a:gsLst>
                  <a:gs pos="100000">
                    <a:srgbClr val="FEAA0F"/>
                  </a:gs>
                  <a:gs pos="6000">
                    <a:srgbClr val="F86A84"/>
                  </a:gs>
                </a:gsLst>
                <a:lin ang="2700000" scaled="1"/>
              </a:gradFill>
              <a:ln w="25400" cap="flat" cmpd="sng" algn="ctr">
                <a:noFill/>
                <a:prstDash val="solid"/>
              </a:ln>
              <a:effectLst/>
            </p:spPr>
            <p:txBody>
              <a:bodyPr wrap="square" rtlCol="0" anchor="ctr">
                <a:noAutofit/>
              </a:bodyP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IN" sz="1600" b="0" i="0" u="none" strike="noStrike" kern="0" cap="none" spc="0" normalizeH="0" baseline="0" noProof="0">
                  <a:ln>
                    <a:noFill/>
                  </a:ln>
                  <a:solidFill>
                    <a:prstClr val="white"/>
                  </a:solidFill>
                  <a:effectLst/>
                  <a:uLnTx/>
                  <a:uFillTx/>
                  <a:latin typeface="Segoe UI"/>
                  <a:ea typeface="+mn-ea"/>
                  <a:cs typeface="+mn-cs"/>
                </a:endParaRPr>
              </a:p>
            </p:txBody>
          </p:sp>
          <p:sp>
            <p:nvSpPr>
              <p:cNvPr id="86082" name="Freeform: Shape 86081">
                <a:extLst>
                  <a:ext uri="{FF2B5EF4-FFF2-40B4-BE49-F238E27FC236}">
                    <a16:creationId xmlns:a16="http://schemas.microsoft.com/office/drawing/2014/main" id="{28C55535-DA07-2968-BA29-6205DA1CA6E2}"/>
                  </a:ext>
                </a:extLst>
              </p:cNvPr>
              <p:cNvSpPr/>
              <p:nvPr/>
            </p:nvSpPr>
            <p:spPr>
              <a:xfrm>
                <a:off x="6395744" y="3283470"/>
                <a:ext cx="71905" cy="108347"/>
              </a:xfrm>
              <a:custGeom>
                <a:avLst/>
                <a:gdLst>
                  <a:gd name="connsiteX0" fmla="*/ 58483 w 119173"/>
                  <a:gd name="connsiteY0" fmla="*/ 194344 h 194344"/>
                  <a:gd name="connsiteX1" fmla="*/ 1839 w 119173"/>
                  <a:gd name="connsiteY1" fmla="*/ 135 h 194344"/>
                  <a:gd name="connsiteX2" fmla="*/ 119173 w 119173"/>
                  <a:gd name="connsiteY2" fmla="*/ 170068 h 194344"/>
                  <a:gd name="connsiteX0" fmla="*/ 9167 w 69857"/>
                  <a:gd name="connsiteY0" fmla="*/ 186267 h 186267"/>
                  <a:gd name="connsiteX1" fmla="*/ 53673 w 69857"/>
                  <a:gd name="connsiteY1" fmla="*/ 150 h 186267"/>
                  <a:gd name="connsiteX2" fmla="*/ 69857 w 69857"/>
                  <a:gd name="connsiteY2" fmla="*/ 161991 h 186267"/>
                  <a:gd name="connsiteX0" fmla="*/ 9167 w 82131"/>
                  <a:gd name="connsiteY0" fmla="*/ 186253 h 186253"/>
                  <a:gd name="connsiteX1" fmla="*/ 53673 w 82131"/>
                  <a:gd name="connsiteY1" fmla="*/ 136 h 186253"/>
                  <a:gd name="connsiteX2" fmla="*/ 69857 w 82131"/>
                  <a:gd name="connsiteY2" fmla="*/ 161977 h 186253"/>
                  <a:gd name="connsiteX0" fmla="*/ 9167 w 85427"/>
                  <a:gd name="connsiteY0" fmla="*/ 186229 h 186229"/>
                  <a:gd name="connsiteX1" fmla="*/ 53673 w 85427"/>
                  <a:gd name="connsiteY1" fmla="*/ 112 h 186229"/>
                  <a:gd name="connsiteX2" fmla="*/ 73903 w 85427"/>
                  <a:gd name="connsiteY2" fmla="*/ 182183 h 186229"/>
                  <a:gd name="connsiteX0" fmla="*/ 7798 w 100242"/>
                  <a:gd name="connsiteY0" fmla="*/ 165999 h 182183"/>
                  <a:gd name="connsiteX1" fmla="*/ 68488 w 100242"/>
                  <a:gd name="connsiteY1" fmla="*/ 112 h 182183"/>
                  <a:gd name="connsiteX2" fmla="*/ 88718 w 100242"/>
                  <a:gd name="connsiteY2" fmla="*/ 182183 h 182183"/>
                  <a:gd name="connsiteX0" fmla="*/ 7798 w 100242"/>
                  <a:gd name="connsiteY0" fmla="*/ 165999 h 182183"/>
                  <a:gd name="connsiteX1" fmla="*/ 68488 w 100242"/>
                  <a:gd name="connsiteY1" fmla="*/ 112 h 182183"/>
                  <a:gd name="connsiteX2" fmla="*/ 88718 w 100242"/>
                  <a:gd name="connsiteY2" fmla="*/ 182183 h 182183"/>
                  <a:gd name="connsiteX0" fmla="*/ 23953 w 147528"/>
                  <a:gd name="connsiteY0" fmla="*/ 166043 h 182227"/>
                  <a:gd name="connsiteX1" fmla="*/ 84643 w 147528"/>
                  <a:gd name="connsiteY1" fmla="*/ 156 h 182227"/>
                  <a:gd name="connsiteX2" fmla="*/ 104873 w 147528"/>
                  <a:gd name="connsiteY2" fmla="*/ 182227 h 182227"/>
                  <a:gd name="connsiteX0" fmla="*/ 23953 w 147528"/>
                  <a:gd name="connsiteY0" fmla="*/ 230709 h 246893"/>
                  <a:gd name="connsiteX1" fmla="*/ 84643 w 147528"/>
                  <a:gd name="connsiteY1" fmla="*/ 86 h 246893"/>
                  <a:gd name="connsiteX2" fmla="*/ 104873 w 147528"/>
                  <a:gd name="connsiteY2" fmla="*/ 246893 h 246893"/>
                  <a:gd name="connsiteX0" fmla="*/ 8033 w 101019"/>
                  <a:gd name="connsiteY0" fmla="*/ 253450 h 253450"/>
                  <a:gd name="connsiteX1" fmla="*/ 68722 w 101019"/>
                  <a:gd name="connsiteY1" fmla="*/ 6 h 253450"/>
                  <a:gd name="connsiteX2" fmla="*/ 88952 w 101019"/>
                  <a:gd name="connsiteY2" fmla="*/ 246813 h 253450"/>
                  <a:gd name="connsiteX0" fmla="*/ 27933 w 156829"/>
                  <a:gd name="connsiteY0" fmla="*/ 253477 h 253477"/>
                  <a:gd name="connsiteX1" fmla="*/ 88622 w 156829"/>
                  <a:gd name="connsiteY1" fmla="*/ 33 h 253477"/>
                  <a:gd name="connsiteX2" fmla="*/ 108852 w 156829"/>
                  <a:gd name="connsiteY2" fmla="*/ 246840 h 253477"/>
                  <a:gd name="connsiteX0" fmla="*/ 40681 w 154942"/>
                  <a:gd name="connsiteY0" fmla="*/ 238267 h 238267"/>
                  <a:gd name="connsiteX1" fmla="*/ 74747 w 154942"/>
                  <a:gd name="connsiteY1" fmla="*/ 37 h 238267"/>
                  <a:gd name="connsiteX2" fmla="*/ 121600 w 154942"/>
                  <a:gd name="connsiteY2" fmla="*/ 231630 h 238267"/>
                  <a:gd name="connsiteX0" fmla="*/ 31209 w 155603"/>
                  <a:gd name="connsiteY0" fmla="*/ 234465 h 234465"/>
                  <a:gd name="connsiteX1" fmla="*/ 84292 w 155603"/>
                  <a:gd name="connsiteY1" fmla="*/ 38 h 234465"/>
                  <a:gd name="connsiteX2" fmla="*/ 112128 w 155603"/>
                  <a:gd name="connsiteY2" fmla="*/ 227828 h 234465"/>
                </a:gdLst>
                <a:ahLst/>
                <a:cxnLst>
                  <a:cxn ang="0">
                    <a:pos x="connsiteX0" y="connsiteY0"/>
                  </a:cxn>
                  <a:cxn ang="0">
                    <a:pos x="connsiteX1" y="connsiteY1"/>
                  </a:cxn>
                  <a:cxn ang="0">
                    <a:pos x="connsiteX2" y="connsiteY2"/>
                  </a:cxn>
                </a:cxnLst>
                <a:rect l="l" t="t" r="r" b="b"/>
                <a:pathLst>
                  <a:path w="155603" h="234465">
                    <a:moveTo>
                      <a:pt x="31209" y="234465"/>
                    </a:moveTo>
                    <a:cubicBezTo>
                      <a:pt x="-2171" y="139383"/>
                      <a:pt x="-35691" y="-2659"/>
                      <a:pt x="84292" y="38"/>
                    </a:cubicBezTo>
                    <a:cubicBezTo>
                      <a:pt x="204275" y="2735"/>
                      <a:pt x="143485" y="148930"/>
                      <a:pt x="112128" y="227828"/>
                    </a:cubicBezTo>
                  </a:path>
                </a:pathLst>
              </a:custGeom>
              <a:noFill/>
              <a:ln w="25400" cap="rnd" cmpd="sng" algn="ctr">
                <a:solidFill>
                  <a:sysClr val="windowText" lastClr="000000"/>
                </a:solid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IN" sz="1600" b="0" i="0" u="none" strike="noStrike" kern="0" cap="none" spc="0" normalizeH="0" baseline="0" noProof="0">
                  <a:ln>
                    <a:noFill/>
                  </a:ln>
                  <a:solidFill>
                    <a:prstClr val="white"/>
                  </a:solidFill>
                  <a:effectLst/>
                  <a:uLnTx/>
                  <a:uFillTx/>
                  <a:latin typeface="Segoe UI"/>
                  <a:ea typeface="+mn-ea"/>
                  <a:cs typeface="+mn-cs"/>
                </a:endParaRPr>
              </a:p>
            </p:txBody>
          </p:sp>
          <p:sp>
            <p:nvSpPr>
              <p:cNvPr id="86083" name="TextBox 86082">
                <a:extLst>
                  <a:ext uri="{FF2B5EF4-FFF2-40B4-BE49-F238E27FC236}">
                    <a16:creationId xmlns:a16="http://schemas.microsoft.com/office/drawing/2014/main" id="{7AF3F24E-1FFE-4940-FFF6-2D2B248429B1}"/>
                  </a:ext>
                </a:extLst>
              </p:cNvPr>
              <p:cNvSpPr txBox="1"/>
              <p:nvPr/>
            </p:nvSpPr>
            <p:spPr>
              <a:xfrm>
                <a:off x="6041277" y="3762861"/>
                <a:ext cx="769797" cy="694013"/>
              </a:xfrm>
              <a:prstGeom prst="rect">
                <a:avLst/>
              </a:prstGeom>
              <a:noFill/>
            </p:spPr>
            <p:txBody>
              <a:bodyPr wrap="square" lIns="0" tIns="0" rIns="0" bIns="0" rtlCol="0" anchor="ctr">
                <a:noAutofit/>
              </a:bodyPr>
              <a:lstStyle/>
              <a:p>
                <a:pPr marL="0" marR="0" lvl="0" indent="0" algn="ctr" defTabSz="1218987" eaLnBrk="1" fontAlgn="auto" latinLnBrk="0" hangingPunct="1">
                  <a:lnSpc>
                    <a:spcPct val="100000"/>
                  </a:lnSpc>
                  <a:spcBef>
                    <a:spcPts val="0"/>
                  </a:spcBef>
                  <a:spcAft>
                    <a:spcPts val="0"/>
                  </a:spcAft>
                  <a:buClrTx/>
                  <a:buSzTx/>
                  <a:buFontTx/>
                  <a:buNone/>
                  <a:tabLst/>
                  <a:defRPr/>
                </a:pPr>
                <a:r>
                  <a:rPr kumimoji="0" lang="en-US" sz="6600" b="0" i="0" u="none" strike="noStrike" kern="0" cap="none" spc="0" normalizeH="0" baseline="0" noProof="0">
                    <a:ln>
                      <a:noFill/>
                    </a:ln>
                    <a:solidFill>
                      <a:prstClr val="white"/>
                    </a:solidFill>
                    <a:effectLst/>
                    <a:uLnTx/>
                    <a:uFillTx/>
                    <a:latin typeface="Segoe UI Black" panose="020B0A02040204020203" pitchFamily="34" charset="0"/>
                    <a:ea typeface="Segoe UI Black" panose="020B0A02040204020203" pitchFamily="34" charset="0"/>
                  </a:rPr>
                  <a:t>K</a:t>
                </a:r>
                <a:endParaRPr kumimoji="0" lang="en-IN" sz="6600" b="0" i="0" u="none" strike="noStrike" kern="0" cap="none" spc="0" normalizeH="0" baseline="0" noProof="0">
                  <a:ln>
                    <a:noFill/>
                  </a:ln>
                  <a:solidFill>
                    <a:prstClr val="white"/>
                  </a:solidFill>
                  <a:effectLst/>
                  <a:uLnTx/>
                  <a:uFillTx/>
                  <a:latin typeface="Segoe UI Black" panose="020B0A02040204020203" pitchFamily="34" charset="0"/>
                  <a:ea typeface="Segoe UI Black" panose="020B0A02040204020203" pitchFamily="34" charset="0"/>
                </a:endParaRPr>
              </a:p>
            </p:txBody>
          </p:sp>
          <p:grpSp>
            <p:nvGrpSpPr>
              <p:cNvPr id="86084" name="Group 86083">
                <a:extLst>
                  <a:ext uri="{FF2B5EF4-FFF2-40B4-BE49-F238E27FC236}">
                    <a16:creationId xmlns:a16="http://schemas.microsoft.com/office/drawing/2014/main" id="{D08262F6-DC9B-51E1-5486-E1684C77047B}"/>
                  </a:ext>
                </a:extLst>
              </p:cNvPr>
              <p:cNvGrpSpPr/>
              <p:nvPr/>
            </p:nvGrpSpPr>
            <p:grpSpPr>
              <a:xfrm>
                <a:off x="6398015" y="0"/>
                <a:ext cx="70065" cy="3349893"/>
                <a:chOff x="2104160" y="2343150"/>
                <a:chExt cx="77932" cy="823479"/>
              </a:xfrm>
            </p:grpSpPr>
            <p:cxnSp>
              <p:nvCxnSpPr>
                <p:cNvPr id="86085" name="Straight Connector 86084">
                  <a:extLst>
                    <a:ext uri="{FF2B5EF4-FFF2-40B4-BE49-F238E27FC236}">
                      <a16:creationId xmlns:a16="http://schemas.microsoft.com/office/drawing/2014/main" id="{47F758DB-516A-11D7-D09B-43C4B4D5988B}"/>
                    </a:ext>
                  </a:extLst>
                </p:cNvPr>
                <p:cNvCxnSpPr>
                  <a:cxnSpLocks/>
                </p:cNvCxnSpPr>
                <p:nvPr/>
              </p:nvCxnSpPr>
              <p:spPr>
                <a:xfrm>
                  <a:off x="2104160" y="2343150"/>
                  <a:ext cx="31173" cy="823479"/>
                </a:xfrm>
                <a:prstGeom prst="line">
                  <a:avLst/>
                </a:prstGeom>
                <a:noFill/>
                <a:ln w="25400" cap="rnd" cmpd="sng" algn="ctr">
                  <a:solidFill>
                    <a:sysClr val="windowText" lastClr="000000"/>
                  </a:solidFill>
                  <a:prstDash val="solid"/>
                </a:ln>
                <a:effectLst/>
              </p:spPr>
            </p:cxnSp>
            <p:cxnSp>
              <p:nvCxnSpPr>
                <p:cNvPr id="86086" name="Straight Connector 86085">
                  <a:extLst>
                    <a:ext uri="{FF2B5EF4-FFF2-40B4-BE49-F238E27FC236}">
                      <a16:creationId xmlns:a16="http://schemas.microsoft.com/office/drawing/2014/main" id="{038FB3BF-D89B-0202-86E8-41CF4984E4E4}"/>
                    </a:ext>
                  </a:extLst>
                </p:cNvPr>
                <p:cNvCxnSpPr>
                  <a:cxnSpLocks/>
                </p:cNvCxnSpPr>
                <p:nvPr/>
              </p:nvCxnSpPr>
              <p:spPr>
                <a:xfrm flipH="1">
                  <a:off x="2150919" y="2343150"/>
                  <a:ext cx="31173" cy="823479"/>
                </a:xfrm>
                <a:prstGeom prst="line">
                  <a:avLst/>
                </a:prstGeom>
                <a:noFill/>
                <a:ln w="25400" cap="rnd" cmpd="sng" algn="ctr">
                  <a:solidFill>
                    <a:sysClr val="windowText" lastClr="000000"/>
                  </a:solidFill>
                  <a:prstDash val="solid"/>
                </a:ln>
                <a:effectLst/>
              </p:spPr>
            </p:cxnSp>
          </p:grpSp>
        </p:grpSp>
        <p:grpSp>
          <p:nvGrpSpPr>
            <p:cNvPr id="47" name="Group 46">
              <a:extLst>
                <a:ext uri="{FF2B5EF4-FFF2-40B4-BE49-F238E27FC236}">
                  <a16:creationId xmlns:a16="http://schemas.microsoft.com/office/drawing/2014/main" id="{5180808D-E4BE-D767-0C66-7127125579DC}"/>
                </a:ext>
              </a:extLst>
            </p:cNvPr>
            <p:cNvGrpSpPr/>
            <p:nvPr/>
          </p:nvGrpSpPr>
          <p:grpSpPr>
            <a:xfrm>
              <a:off x="8772621" y="-11723"/>
              <a:ext cx="1387399" cy="5006658"/>
              <a:chOff x="8740732" y="-11723"/>
              <a:chExt cx="1387399" cy="5006658"/>
            </a:xfrm>
          </p:grpSpPr>
          <p:grpSp>
            <p:nvGrpSpPr>
              <p:cNvPr id="86075" name="Group 86074">
                <a:extLst>
                  <a:ext uri="{FF2B5EF4-FFF2-40B4-BE49-F238E27FC236}">
                    <a16:creationId xmlns:a16="http://schemas.microsoft.com/office/drawing/2014/main" id="{ACE6E131-6333-8CF7-2BE7-1C063A6A8529}"/>
                  </a:ext>
                </a:extLst>
              </p:cNvPr>
              <p:cNvGrpSpPr/>
              <p:nvPr/>
            </p:nvGrpSpPr>
            <p:grpSpPr>
              <a:xfrm>
                <a:off x="9406271" y="-11723"/>
                <a:ext cx="70065" cy="3587367"/>
                <a:chOff x="2104160" y="2343150"/>
                <a:chExt cx="77932" cy="823479"/>
              </a:xfrm>
            </p:grpSpPr>
            <p:cxnSp>
              <p:nvCxnSpPr>
                <p:cNvPr id="86079" name="Straight Connector 86078">
                  <a:extLst>
                    <a:ext uri="{FF2B5EF4-FFF2-40B4-BE49-F238E27FC236}">
                      <a16:creationId xmlns:a16="http://schemas.microsoft.com/office/drawing/2014/main" id="{D32819BA-D789-BA6A-6E10-B8364F30314F}"/>
                    </a:ext>
                  </a:extLst>
                </p:cNvPr>
                <p:cNvCxnSpPr>
                  <a:cxnSpLocks/>
                </p:cNvCxnSpPr>
                <p:nvPr/>
              </p:nvCxnSpPr>
              <p:spPr>
                <a:xfrm>
                  <a:off x="2104160" y="2343150"/>
                  <a:ext cx="31173" cy="823479"/>
                </a:xfrm>
                <a:prstGeom prst="line">
                  <a:avLst/>
                </a:prstGeom>
                <a:noFill/>
                <a:ln w="25400" cap="rnd" cmpd="sng" algn="ctr">
                  <a:solidFill>
                    <a:sysClr val="windowText" lastClr="000000"/>
                  </a:solidFill>
                  <a:prstDash val="solid"/>
                </a:ln>
                <a:effectLst/>
              </p:spPr>
            </p:cxnSp>
            <p:cxnSp>
              <p:nvCxnSpPr>
                <p:cNvPr id="86080" name="Straight Connector 86079">
                  <a:extLst>
                    <a:ext uri="{FF2B5EF4-FFF2-40B4-BE49-F238E27FC236}">
                      <a16:creationId xmlns:a16="http://schemas.microsoft.com/office/drawing/2014/main" id="{FA68784D-E907-DC0D-F47E-6FBECAA6E882}"/>
                    </a:ext>
                  </a:extLst>
                </p:cNvPr>
                <p:cNvCxnSpPr>
                  <a:cxnSpLocks/>
                </p:cNvCxnSpPr>
                <p:nvPr/>
              </p:nvCxnSpPr>
              <p:spPr>
                <a:xfrm flipH="1">
                  <a:off x="2150919" y="2343150"/>
                  <a:ext cx="31173" cy="823479"/>
                </a:xfrm>
                <a:prstGeom prst="line">
                  <a:avLst/>
                </a:prstGeom>
                <a:noFill/>
                <a:ln w="25400" cap="rnd" cmpd="sng" algn="ctr">
                  <a:solidFill>
                    <a:sysClr val="windowText" lastClr="000000"/>
                  </a:solidFill>
                  <a:prstDash val="solid"/>
                </a:ln>
                <a:effectLst/>
              </p:spPr>
            </p:cxnSp>
          </p:grpSp>
          <p:sp>
            <p:nvSpPr>
              <p:cNvPr id="86076" name="Freeform: Shape 86075">
                <a:extLst>
                  <a:ext uri="{FF2B5EF4-FFF2-40B4-BE49-F238E27FC236}">
                    <a16:creationId xmlns:a16="http://schemas.microsoft.com/office/drawing/2014/main" id="{57743530-0925-3016-FE65-6B15D62134DB}"/>
                  </a:ext>
                </a:extLst>
              </p:cNvPr>
              <p:cNvSpPr/>
              <p:nvPr/>
            </p:nvSpPr>
            <p:spPr>
              <a:xfrm>
                <a:off x="8740732" y="3553535"/>
                <a:ext cx="1387399" cy="1441400"/>
              </a:xfrm>
              <a:custGeom>
                <a:avLst/>
                <a:gdLst>
                  <a:gd name="connsiteX0" fmla="*/ 1008112 w 2016224"/>
                  <a:gd name="connsiteY0" fmla="*/ 0 h 2094701"/>
                  <a:gd name="connsiteX1" fmla="*/ 1150546 w 2016224"/>
                  <a:gd name="connsiteY1" fmla="*/ 94412 h 2094701"/>
                  <a:gd name="connsiteX2" fmla="*/ 1161867 w 2016224"/>
                  <a:gd name="connsiteY2" fmla="*/ 150485 h 2094701"/>
                  <a:gd name="connsiteX3" fmla="*/ 1914367 w 2016224"/>
                  <a:gd name="connsiteY3" fmla="*/ 150485 h 2094701"/>
                  <a:gd name="connsiteX4" fmla="*/ 2016224 w 2016224"/>
                  <a:gd name="connsiteY4" fmla="*/ 252342 h 2094701"/>
                  <a:gd name="connsiteX5" fmla="*/ 2016224 w 2016224"/>
                  <a:gd name="connsiteY5" fmla="*/ 1992844 h 2094701"/>
                  <a:gd name="connsiteX6" fmla="*/ 1914367 w 2016224"/>
                  <a:gd name="connsiteY6" fmla="*/ 2094701 h 2094701"/>
                  <a:gd name="connsiteX7" fmla="*/ 101857 w 2016224"/>
                  <a:gd name="connsiteY7" fmla="*/ 2094701 h 2094701"/>
                  <a:gd name="connsiteX8" fmla="*/ 0 w 2016224"/>
                  <a:gd name="connsiteY8" fmla="*/ 1992844 h 2094701"/>
                  <a:gd name="connsiteX9" fmla="*/ 0 w 2016224"/>
                  <a:gd name="connsiteY9" fmla="*/ 252342 h 2094701"/>
                  <a:gd name="connsiteX10" fmla="*/ 101857 w 2016224"/>
                  <a:gd name="connsiteY10" fmla="*/ 150485 h 2094701"/>
                  <a:gd name="connsiteX11" fmla="*/ 854357 w 2016224"/>
                  <a:gd name="connsiteY11" fmla="*/ 150485 h 2094701"/>
                  <a:gd name="connsiteX12" fmla="*/ 865678 w 2016224"/>
                  <a:gd name="connsiteY12" fmla="*/ 94412 h 2094701"/>
                  <a:gd name="connsiteX13" fmla="*/ 1008112 w 2016224"/>
                  <a:gd name="connsiteY13" fmla="*/ 0 h 2094701"/>
                  <a:gd name="connsiteX14" fmla="*/ 1008112 w 2016224"/>
                  <a:gd name="connsiteY14" fmla="*/ 84437 h 2094701"/>
                  <a:gd name="connsiteX15" fmla="*/ 940934 w 2016224"/>
                  <a:gd name="connsiteY15" fmla="*/ 151615 h 2094701"/>
                  <a:gd name="connsiteX16" fmla="*/ 1008112 w 2016224"/>
                  <a:gd name="connsiteY16" fmla="*/ 218793 h 2094701"/>
                  <a:gd name="connsiteX17" fmla="*/ 1075290 w 2016224"/>
                  <a:gd name="connsiteY17" fmla="*/ 151615 h 2094701"/>
                  <a:gd name="connsiteX18" fmla="*/ 1008112 w 2016224"/>
                  <a:gd name="connsiteY18" fmla="*/ 84437 h 209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16224" h="2094701">
                    <a:moveTo>
                      <a:pt x="1008112" y="0"/>
                    </a:moveTo>
                    <a:cubicBezTo>
                      <a:pt x="1072142" y="0"/>
                      <a:pt x="1127079" y="38930"/>
                      <a:pt x="1150546" y="94412"/>
                    </a:cubicBezTo>
                    <a:lnTo>
                      <a:pt x="1161867" y="150485"/>
                    </a:lnTo>
                    <a:lnTo>
                      <a:pt x="1914367" y="150485"/>
                    </a:lnTo>
                    <a:cubicBezTo>
                      <a:pt x="1970621" y="150485"/>
                      <a:pt x="2016224" y="196088"/>
                      <a:pt x="2016224" y="252342"/>
                    </a:cubicBezTo>
                    <a:lnTo>
                      <a:pt x="2016224" y="1992844"/>
                    </a:lnTo>
                    <a:cubicBezTo>
                      <a:pt x="2016224" y="2049098"/>
                      <a:pt x="1970621" y="2094701"/>
                      <a:pt x="1914367" y="2094701"/>
                    </a:cubicBezTo>
                    <a:lnTo>
                      <a:pt x="101857" y="2094701"/>
                    </a:lnTo>
                    <a:cubicBezTo>
                      <a:pt x="45603" y="2094701"/>
                      <a:pt x="0" y="2049098"/>
                      <a:pt x="0" y="1992844"/>
                    </a:cubicBezTo>
                    <a:lnTo>
                      <a:pt x="0" y="252342"/>
                    </a:lnTo>
                    <a:cubicBezTo>
                      <a:pt x="0" y="196088"/>
                      <a:pt x="45603" y="150485"/>
                      <a:pt x="101857" y="150485"/>
                    </a:cubicBezTo>
                    <a:lnTo>
                      <a:pt x="854357" y="150485"/>
                    </a:lnTo>
                    <a:lnTo>
                      <a:pt x="865678" y="94412"/>
                    </a:lnTo>
                    <a:cubicBezTo>
                      <a:pt x="889145" y="38930"/>
                      <a:pt x="944082" y="0"/>
                      <a:pt x="1008112" y="0"/>
                    </a:cubicBezTo>
                    <a:close/>
                    <a:moveTo>
                      <a:pt x="1008112" y="84437"/>
                    </a:moveTo>
                    <a:cubicBezTo>
                      <a:pt x="971011" y="84437"/>
                      <a:pt x="940934" y="114514"/>
                      <a:pt x="940934" y="151615"/>
                    </a:cubicBezTo>
                    <a:cubicBezTo>
                      <a:pt x="940934" y="188716"/>
                      <a:pt x="971011" y="218793"/>
                      <a:pt x="1008112" y="218793"/>
                    </a:cubicBezTo>
                    <a:cubicBezTo>
                      <a:pt x="1045213" y="218793"/>
                      <a:pt x="1075290" y="188716"/>
                      <a:pt x="1075290" y="151615"/>
                    </a:cubicBezTo>
                    <a:cubicBezTo>
                      <a:pt x="1075290" y="114514"/>
                      <a:pt x="1045213" y="84437"/>
                      <a:pt x="1008112" y="84437"/>
                    </a:cubicBezTo>
                    <a:close/>
                  </a:path>
                </a:pathLst>
              </a:custGeom>
              <a:gradFill>
                <a:gsLst>
                  <a:gs pos="100000">
                    <a:srgbClr val="FEAA0F"/>
                  </a:gs>
                  <a:gs pos="6000">
                    <a:srgbClr val="F86A84"/>
                  </a:gs>
                </a:gsLst>
                <a:lin ang="2700000" scaled="1"/>
              </a:gradFill>
              <a:ln w="25400" cap="flat" cmpd="sng" algn="ctr">
                <a:noFill/>
                <a:prstDash val="solid"/>
              </a:ln>
              <a:effectLst/>
            </p:spPr>
            <p:txBody>
              <a:bodyPr wrap="square" rtlCol="0" anchor="ctr">
                <a:noAutofit/>
              </a:bodyP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IN" sz="1600" b="0" i="0" u="none" strike="noStrike" kern="0" cap="none" spc="0" normalizeH="0" baseline="0" noProof="0">
                  <a:ln>
                    <a:noFill/>
                  </a:ln>
                  <a:solidFill>
                    <a:prstClr val="white"/>
                  </a:solidFill>
                  <a:effectLst/>
                  <a:uLnTx/>
                  <a:uFillTx/>
                  <a:latin typeface="Segoe UI"/>
                  <a:ea typeface="+mn-ea"/>
                  <a:cs typeface="+mn-cs"/>
                </a:endParaRPr>
              </a:p>
            </p:txBody>
          </p:sp>
          <p:sp>
            <p:nvSpPr>
              <p:cNvPr id="86077" name="Freeform: Shape 86076">
                <a:extLst>
                  <a:ext uri="{FF2B5EF4-FFF2-40B4-BE49-F238E27FC236}">
                    <a16:creationId xmlns:a16="http://schemas.microsoft.com/office/drawing/2014/main" id="{0BE81C35-1A14-D8D1-CC4C-91AC295CFAB4}"/>
                  </a:ext>
                </a:extLst>
              </p:cNvPr>
              <p:cNvSpPr/>
              <p:nvPr/>
            </p:nvSpPr>
            <p:spPr>
              <a:xfrm>
                <a:off x="9404000" y="3509222"/>
                <a:ext cx="71905" cy="108347"/>
              </a:xfrm>
              <a:custGeom>
                <a:avLst/>
                <a:gdLst>
                  <a:gd name="connsiteX0" fmla="*/ 58483 w 119173"/>
                  <a:gd name="connsiteY0" fmla="*/ 194344 h 194344"/>
                  <a:gd name="connsiteX1" fmla="*/ 1839 w 119173"/>
                  <a:gd name="connsiteY1" fmla="*/ 135 h 194344"/>
                  <a:gd name="connsiteX2" fmla="*/ 119173 w 119173"/>
                  <a:gd name="connsiteY2" fmla="*/ 170068 h 194344"/>
                  <a:gd name="connsiteX0" fmla="*/ 9167 w 69857"/>
                  <a:gd name="connsiteY0" fmla="*/ 186267 h 186267"/>
                  <a:gd name="connsiteX1" fmla="*/ 53673 w 69857"/>
                  <a:gd name="connsiteY1" fmla="*/ 150 h 186267"/>
                  <a:gd name="connsiteX2" fmla="*/ 69857 w 69857"/>
                  <a:gd name="connsiteY2" fmla="*/ 161991 h 186267"/>
                  <a:gd name="connsiteX0" fmla="*/ 9167 w 82131"/>
                  <a:gd name="connsiteY0" fmla="*/ 186253 h 186253"/>
                  <a:gd name="connsiteX1" fmla="*/ 53673 w 82131"/>
                  <a:gd name="connsiteY1" fmla="*/ 136 h 186253"/>
                  <a:gd name="connsiteX2" fmla="*/ 69857 w 82131"/>
                  <a:gd name="connsiteY2" fmla="*/ 161977 h 186253"/>
                  <a:gd name="connsiteX0" fmla="*/ 9167 w 85427"/>
                  <a:gd name="connsiteY0" fmla="*/ 186229 h 186229"/>
                  <a:gd name="connsiteX1" fmla="*/ 53673 w 85427"/>
                  <a:gd name="connsiteY1" fmla="*/ 112 h 186229"/>
                  <a:gd name="connsiteX2" fmla="*/ 73903 w 85427"/>
                  <a:gd name="connsiteY2" fmla="*/ 182183 h 186229"/>
                  <a:gd name="connsiteX0" fmla="*/ 7798 w 100242"/>
                  <a:gd name="connsiteY0" fmla="*/ 165999 h 182183"/>
                  <a:gd name="connsiteX1" fmla="*/ 68488 w 100242"/>
                  <a:gd name="connsiteY1" fmla="*/ 112 h 182183"/>
                  <a:gd name="connsiteX2" fmla="*/ 88718 w 100242"/>
                  <a:gd name="connsiteY2" fmla="*/ 182183 h 182183"/>
                  <a:gd name="connsiteX0" fmla="*/ 7798 w 100242"/>
                  <a:gd name="connsiteY0" fmla="*/ 165999 h 182183"/>
                  <a:gd name="connsiteX1" fmla="*/ 68488 w 100242"/>
                  <a:gd name="connsiteY1" fmla="*/ 112 h 182183"/>
                  <a:gd name="connsiteX2" fmla="*/ 88718 w 100242"/>
                  <a:gd name="connsiteY2" fmla="*/ 182183 h 182183"/>
                  <a:gd name="connsiteX0" fmla="*/ 23953 w 147528"/>
                  <a:gd name="connsiteY0" fmla="*/ 166043 h 182227"/>
                  <a:gd name="connsiteX1" fmla="*/ 84643 w 147528"/>
                  <a:gd name="connsiteY1" fmla="*/ 156 h 182227"/>
                  <a:gd name="connsiteX2" fmla="*/ 104873 w 147528"/>
                  <a:gd name="connsiteY2" fmla="*/ 182227 h 182227"/>
                  <a:gd name="connsiteX0" fmla="*/ 23953 w 147528"/>
                  <a:gd name="connsiteY0" fmla="*/ 230709 h 246893"/>
                  <a:gd name="connsiteX1" fmla="*/ 84643 w 147528"/>
                  <a:gd name="connsiteY1" fmla="*/ 86 h 246893"/>
                  <a:gd name="connsiteX2" fmla="*/ 104873 w 147528"/>
                  <a:gd name="connsiteY2" fmla="*/ 246893 h 246893"/>
                  <a:gd name="connsiteX0" fmla="*/ 8033 w 101019"/>
                  <a:gd name="connsiteY0" fmla="*/ 253450 h 253450"/>
                  <a:gd name="connsiteX1" fmla="*/ 68722 w 101019"/>
                  <a:gd name="connsiteY1" fmla="*/ 6 h 253450"/>
                  <a:gd name="connsiteX2" fmla="*/ 88952 w 101019"/>
                  <a:gd name="connsiteY2" fmla="*/ 246813 h 253450"/>
                  <a:gd name="connsiteX0" fmla="*/ 27933 w 156829"/>
                  <a:gd name="connsiteY0" fmla="*/ 253477 h 253477"/>
                  <a:gd name="connsiteX1" fmla="*/ 88622 w 156829"/>
                  <a:gd name="connsiteY1" fmla="*/ 33 h 253477"/>
                  <a:gd name="connsiteX2" fmla="*/ 108852 w 156829"/>
                  <a:gd name="connsiteY2" fmla="*/ 246840 h 253477"/>
                  <a:gd name="connsiteX0" fmla="*/ 40681 w 154942"/>
                  <a:gd name="connsiteY0" fmla="*/ 238267 h 238267"/>
                  <a:gd name="connsiteX1" fmla="*/ 74747 w 154942"/>
                  <a:gd name="connsiteY1" fmla="*/ 37 h 238267"/>
                  <a:gd name="connsiteX2" fmla="*/ 121600 w 154942"/>
                  <a:gd name="connsiteY2" fmla="*/ 231630 h 238267"/>
                  <a:gd name="connsiteX0" fmla="*/ 31209 w 155603"/>
                  <a:gd name="connsiteY0" fmla="*/ 234465 h 234465"/>
                  <a:gd name="connsiteX1" fmla="*/ 84292 w 155603"/>
                  <a:gd name="connsiteY1" fmla="*/ 38 h 234465"/>
                  <a:gd name="connsiteX2" fmla="*/ 112128 w 155603"/>
                  <a:gd name="connsiteY2" fmla="*/ 227828 h 234465"/>
                </a:gdLst>
                <a:ahLst/>
                <a:cxnLst>
                  <a:cxn ang="0">
                    <a:pos x="connsiteX0" y="connsiteY0"/>
                  </a:cxn>
                  <a:cxn ang="0">
                    <a:pos x="connsiteX1" y="connsiteY1"/>
                  </a:cxn>
                  <a:cxn ang="0">
                    <a:pos x="connsiteX2" y="connsiteY2"/>
                  </a:cxn>
                </a:cxnLst>
                <a:rect l="l" t="t" r="r" b="b"/>
                <a:pathLst>
                  <a:path w="155603" h="234465">
                    <a:moveTo>
                      <a:pt x="31209" y="234465"/>
                    </a:moveTo>
                    <a:cubicBezTo>
                      <a:pt x="-2171" y="139383"/>
                      <a:pt x="-35691" y="-2659"/>
                      <a:pt x="84292" y="38"/>
                    </a:cubicBezTo>
                    <a:cubicBezTo>
                      <a:pt x="204275" y="2735"/>
                      <a:pt x="143485" y="148930"/>
                      <a:pt x="112128" y="227828"/>
                    </a:cubicBezTo>
                  </a:path>
                </a:pathLst>
              </a:custGeom>
              <a:noFill/>
              <a:ln w="25400" cap="rnd" cmpd="sng" algn="ctr">
                <a:solidFill>
                  <a:sysClr val="windowText" lastClr="000000"/>
                </a:solid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IN" sz="1600" b="0" i="0" u="none" strike="noStrike" kern="0" cap="none" spc="0" normalizeH="0" baseline="0" noProof="0">
                  <a:ln>
                    <a:noFill/>
                  </a:ln>
                  <a:solidFill>
                    <a:prstClr val="white"/>
                  </a:solidFill>
                  <a:effectLst/>
                  <a:uLnTx/>
                  <a:uFillTx/>
                  <a:latin typeface="Segoe UI"/>
                  <a:ea typeface="+mn-ea"/>
                  <a:cs typeface="+mn-cs"/>
                </a:endParaRPr>
              </a:p>
            </p:txBody>
          </p:sp>
          <p:sp>
            <p:nvSpPr>
              <p:cNvPr id="86078" name="TextBox 86077">
                <a:extLst>
                  <a:ext uri="{FF2B5EF4-FFF2-40B4-BE49-F238E27FC236}">
                    <a16:creationId xmlns:a16="http://schemas.microsoft.com/office/drawing/2014/main" id="{3EE96F27-0B53-4BC6-E12F-208B39BF02CD}"/>
                  </a:ext>
                </a:extLst>
              </p:cNvPr>
              <p:cNvSpPr txBox="1"/>
              <p:nvPr/>
            </p:nvSpPr>
            <p:spPr>
              <a:xfrm>
                <a:off x="9049533" y="3988613"/>
                <a:ext cx="769797" cy="694013"/>
              </a:xfrm>
              <a:prstGeom prst="rect">
                <a:avLst/>
              </a:prstGeom>
              <a:noFill/>
            </p:spPr>
            <p:txBody>
              <a:bodyPr wrap="square" lIns="0" tIns="0" rIns="0" bIns="0" rtlCol="0" anchor="ctr">
                <a:noAutofit/>
              </a:bodyPr>
              <a:lstStyle/>
              <a:p>
                <a:pPr marL="0" marR="0" lvl="0" indent="0" algn="ctr" defTabSz="1218987" eaLnBrk="1" fontAlgn="auto" latinLnBrk="0" hangingPunct="1">
                  <a:lnSpc>
                    <a:spcPct val="100000"/>
                  </a:lnSpc>
                  <a:spcBef>
                    <a:spcPts val="0"/>
                  </a:spcBef>
                  <a:spcAft>
                    <a:spcPts val="0"/>
                  </a:spcAft>
                  <a:buClrTx/>
                  <a:buSzTx/>
                  <a:buFontTx/>
                  <a:buNone/>
                  <a:tabLst/>
                  <a:defRPr/>
                </a:pPr>
                <a:r>
                  <a:rPr kumimoji="0" lang="en-US" sz="6600" b="0" i="0" u="none" strike="noStrike" kern="0" cap="none" spc="0" normalizeH="0" baseline="0" noProof="0">
                    <a:ln>
                      <a:noFill/>
                    </a:ln>
                    <a:solidFill>
                      <a:prstClr val="white"/>
                    </a:solidFill>
                    <a:effectLst/>
                    <a:uLnTx/>
                    <a:uFillTx/>
                    <a:latin typeface="Segoe UI Black" panose="020B0A02040204020203" pitchFamily="34" charset="0"/>
                    <a:ea typeface="Segoe UI Black" panose="020B0A02040204020203" pitchFamily="34" charset="0"/>
                  </a:rPr>
                  <a:t>O</a:t>
                </a:r>
                <a:endParaRPr kumimoji="0" lang="en-IN" sz="6600" b="0" i="0" u="none" strike="noStrike" kern="0" cap="none" spc="0" normalizeH="0" baseline="0" noProof="0">
                  <a:ln>
                    <a:noFill/>
                  </a:ln>
                  <a:solidFill>
                    <a:prstClr val="white"/>
                  </a:solidFill>
                  <a:effectLst/>
                  <a:uLnTx/>
                  <a:uFillTx/>
                  <a:latin typeface="Segoe UI Black" panose="020B0A02040204020203" pitchFamily="34" charset="0"/>
                  <a:ea typeface="Segoe UI Black" panose="020B0A02040204020203" pitchFamily="34" charset="0"/>
                </a:endParaRPr>
              </a:p>
            </p:txBody>
          </p:sp>
        </p:grpSp>
        <p:grpSp>
          <p:nvGrpSpPr>
            <p:cNvPr id="50" name="Group 49">
              <a:extLst>
                <a:ext uri="{FF2B5EF4-FFF2-40B4-BE49-F238E27FC236}">
                  <a16:creationId xmlns:a16="http://schemas.microsoft.com/office/drawing/2014/main" id="{5C7CB6BE-DD68-CE22-471F-91F3F10A0EC5}"/>
                </a:ext>
              </a:extLst>
            </p:cNvPr>
            <p:cNvGrpSpPr/>
            <p:nvPr/>
          </p:nvGrpSpPr>
          <p:grpSpPr>
            <a:xfrm>
              <a:off x="3231473" y="0"/>
              <a:ext cx="1387399" cy="4769183"/>
              <a:chOff x="3135806" y="0"/>
              <a:chExt cx="1387399" cy="4769183"/>
            </a:xfrm>
          </p:grpSpPr>
          <p:sp>
            <p:nvSpPr>
              <p:cNvPr id="86069" name="Freeform: Shape 86068">
                <a:extLst>
                  <a:ext uri="{FF2B5EF4-FFF2-40B4-BE49-F238E27FC236}">
                    <a16:creationId xmlns:a16="http://schemas.microsoft.com/office/drawing/2014/main" id="{D794FEB7-A4CF-811B-B253-513DD94315D3}"/>
                  </a:ext>
                </a:extLst>
              </p:cNvPr>
              <p:cNvSpPr/>
              <p:nvPr/>
            </p:nvSpPr>
            <p:spPr>
              <a:xfrm>
                <a:off x="3135806" y="3327783"/>
                <a:ext cx="1387399" cy="1441400"/>
              </a:xfrm>
              <a:custGeom>
                <a:avLst/>
                <a:gdLst>
                  <a:gd name="connsiteX0" fmla="*/ 1008112 w 2016224"/>
                  <a:gd name="connsiteY0" fmla="*/ 0 h 2094701"/>
                  <a:gd name="connsiteX1" fmla="*/ 1150546 w 2016224"/>
                  <a:gd name="connsiteY1" fmla="*/ 94412 h 2094701"/>
                  <a:gd name="connsiteX2" fmla="*/ 1161867 w 2016224"/>
                  <a:gd name="connsiteY2" fmla="*/ 150485 h 2094701"/>
                  <a:gd name="connsiteX3" fmla="*/ 1914367 w 2016224"/>
                  <a:gd name="connsiteY3" fmla="*/ 150485 h 2094701"/>
                  <a:gd name="connsiteX4" fmla="*/ 2016224 w 2016224"/>
                  <a:gd name="connsiteY4" fmla="*/ 252342 h 2094701"/>
                  <a:gd name="connsiteX5" fmla="*/ 2016224 w 2016224"/>
                  <a:gd name="connsiteY5" fmla="*/ 1992844 h 2094701"/>
                  <a:gd name="connsiteX6" fmla="*/ 1914367 w 2016224"/>
                  <a:gd name="connsiteY6" fmla="*/ 2094701 h 2094701"/>
                  <a:gd name="connsiteX7" fmla="*/ 101857 w 2016224"/>
                  <a:gd name="connsiteY7" fmla="*/ 2094701 h 2094701"/>
                  <a:gd name="connsiteX8" fmla="*/ 0 w 2016224"/>
                  <a:gd name="connsiteY8" fmla="*/ 1992844 h 2094701"/>
                  <a:gd name="connsiteX9" fmla="*/ 0 w 2016224"/>
                  <a:gd name="connsiteY9" fmla="*/ 252342 h 2094701"/>
                  <a:gd name="connsiteX10" fmla="*/ 101857 w 2016224"/>
                  <a:gd name="connsiteY10" fmla="*/ 150485 h 2094701"/>
                  <a:gd name="connsiteX11" fmla="*/ 854357 w 2016224"/>
                  <a:gd name="connsiteY11" fmla="*/ 150485 h 2094701"/>
                  <a:gd name="connsiteX12" fmla="*/ 865678 w 2016224"/>
                  <a:gd name="connsiteY12" fmla="*/ 94412 h 2094701"/>
                  <a:gd name="connsiteX13" fmla="*/ 1008112 w 2016224"/>
                  <a:gd name="connsiteY13" fmla="*/ 0 h 2094701"/>
                  <a:gd name="connsiteX14" fmla="*/ 1008112 w 2016224"/>
                  <a:gd name="connsiteY14" fmla="*/ 84437 h 2094701"/>
                  <a:gd name="connsiteX15" fmla="*/ 940934 w 2016224"/>
                  <a:gd name="connsiteY15" fmla="*/ 151615 h 2094701"/>
                  <a:gd name="connsiteX16" fmla="*/ 1008112 w 2016224"/>
                  <a:gd name="connsiteY16" fmla="*/ 218793 h 2094701"/>
                  <a:gd name="connsiteX17" fmla="*/ 1075290 w 2016224"/>
                  <a:gd name="connsiteY17" fmla="*/ 151615 h 2094701"/>
                  <a:gd name="connsiteX18" fmla="*/ 1008112 w 2016224"/>
                  <a:gd name="connsiteY18" fmla="*/ 84437 h 209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16224" h="2094701">
                    <a:moveTo>
                      <a:pt x="1008112" y="0"/>
                    </a:moveTo>
                    <a:cubicBezTo>
                      <a:pt x="1072142" y="0"/>
                      <a:pt x="1127079" y="38930"/>
                      <a:pt x="1150546" y="94412"/>
                    </a:cubicBezTo>
                    <a:lnTo>
                      <a:pt x="1161867" y="150485"/>
                    </a:lnTo>
                    <a:lnTo>
                      <a:pt x="1914367" y="150485"/>
                    </a:lnTo>
                    <a:cubicBezTo>
                      <a:pt x="1970621" y="150485"/>
                      <a:pt x="2016224" y="196088"/>
                      <a:pt x="2016224" y="252342"/>
                    </a:cubicBezTo>
                    <a:lnTo>
                      <a:pt x="2016224" y="1992844"/>
                    </a:lnTo>
                    <a:cubicBezTo>
                      <a:pt x="2016224" y="2049098"/>
                      <a:pt x="1970621" y="2094701"/>
                      <a:pt x="1914367" y="2094701"/>
                    </a:cubicBezTo>
                    <a:lnTo>
                      <a:pt x="101857" y="2094701"/>
                    </a:lnTo>
                    <a:cubicBezTo>
                      <a:pt x="45603" y="2094701"/>
                      <a:pt x="0" y="2049098"/>
                      <a:pt x="0" y="1992844"/>
                    </a:cubicBezTo>
                    <a:lnTo>
                      <a:pt x="0" y="252342"/>
                    </a:lnTo>
                    <a:cubicBezTo>
                      <a:pt x="0" y="196088"/>
                      <a:pt x="45603" y="150485"/>
                      <a:pt x="101857" y="150485"/>
                    </a:cubicBezTo>
                    <a:lnTo>
                      <a:pt x="854357" y="150485"/>
                    </a:lnTo>
                    <a:lnTo>
                      <a:pt x="865678" y="94412"/>
                    </a:lnTo>
                    <a:cubicBezTo>
                      <a:pt x="889145" y="38930"/>
                      <a:pt x="944082" y="0"/>
                      <a:pt x="1008112" y="0"/>
                    </a:cubicBezTo>
                    <a:close/>
                    <a:moveTo>
                      <a:pt x="1008112" y="84437"/>
                    </a:moveTo>
                    <a:cubicBezTo>
                      <a:pt x="971011" y="84437"/>
                      <a:pt x="940934" y="114514"/>
                      <a:pt x="940934" y="151615"/>
                    </a:cubicBezTo>
                    <a:cubicBezTo>
                      <a:pt x="940934" y="188716"/>
                      <a:pt x="971011" y="218793"/>
                      <a:pt x="1008112" y="218793"/>
                    </a:cubicBezTo>
                    <a:cubicBezTo>
                      <a:pt x="1045213" y="218793"/>
                      <a:pt x="1075290" y="188716"/>
                      <a:pt x="1075290" y="151615"/>
                    </a:cubicBezTo>
                    <a:cubicBezTo>
                      <a:pt x="1075290" y="114514"/>
                      <a:pt x="1045213" y="84437"/>
                      <a:pt x="1008112" y="84437"/>
                    </a:cubicBezTo>
                    <a:close/>
                  </a:path>
                </a:pathLst>
              </a:custGeom>
              <a:gradFill>
                <a:gsLst>
                  <a:gs pos="100000">
                    <a:srgbClr val="FEAA0F"/>
                  </a:gs>
                  <a:gs pos="6000">
                    <a:srgbClr val="F86A84"/>
                  </a:gs>
                </a:gsLst>
                <a:lin ang="2700000" scaled="1"/>
              </a:gradFill>
              <a:ln w="25400" cap="flat" cmpd="sng" algn="ctr">
                <a:noFill/>
                <a:prstDash val="solid"/>
              </a:ln>
              <a:effectLst/>
            </p:spPr>
            <p:txBody>
              <a:bodyPr wrap="square" rtlCol="0" anchor="ctr">
                <a:noAutofit/>
              </a:bodyP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IN" sz="1600" b="0" i="0" u="none" strike="noStrike" kern="0" cap="none" spc="0" normalizeH="0" baseline="0" noProof="0">
                  <a:ln>
                    <a:noFill/>
                  </a:ln>
                  <a:solidFill>
                    <a:prstClr val="white"/>
                  </a:solidFill>
                  <a:effectLst/>
                  <a:uLnTx/>
                  <a:uFillTx/>
                  <a:latin typeface="Segoe UI"/>
                  <a:ea typeface="+mn-ea"/>
                  <a:cs typeface="+mn-cs"/>
                </a:endParaRPr>
              </a:p>
            </p:txBody>
          </p:sp>
          <p:sp>
            <p:nvSpPr>
              <p:cNvPr id="86070" name="Freeform: Shape 86069">
                <a:extLst>
                  <a:ext uri="{FF2B5EF4-FFF2-40B4-BE49-F238E27FC236}">
                    <a16:creationId xmlns:a16="http://schemas.microsoft.com/office/drawing/2014/main" id="{9147F2E4-AC41-B81B-EA25-9D5E6DBC007D}"/>
                  </a:ext>
                </a:extLst>
              </p:cNvPr>
              <p:cNvSpPr/>
              <p:nvPr/>
            </p:nvSpPr>
            <p:spPr>
              <a:xfrm>
                <a:off x="3799074" y="3283470"/>
                <a:ext cx="71905" cy="108347"/>
              </a:xfrm>
              <a:custGeom>
                <a:avLst/>
                <a:gdLst>
                  <a:gd name="connsiteX0" fmla="*/ 58483 w 119173"/>
                  <a:gd name="connsiteY0" fmla="*/ 194344 h 194344"/>
                  <a:gd name="connsiteX1" fmla="*/ 1839 w 119173"/>
                  <a:gd name="connsiteY1" fmla="*/ 135 h 194344"/>
                  <a:gd name="connsiteX2" fmla="*/ 119173 w 119173"/>
                  <a:gd name="connsiteY2" fmla="*/ 170068 h 194344"/>
                  <a:gd name="connsiteX0" fmla="*/ 9167 w 69857"/>
                  <a:gd name="connsiteY0" fmla="*/ 186267 h 186267"/>
                  <a:gd name="connsiteX1" fmla="*/ 53673 w 69857"/>
                  <a:gd name="connsiteY1" fmla="*/ 150 h 186267"/>
                  <a:gd name="connsiteX2" fmla="*/ 69857 w 69857"/>
                  <a:gd name="connsiteY2" fmla="*/ 161991 h 186267"/>
                  <a:gd name="connsiteX0" fmla="*/ 9167 w 82131"/>
                  <a:gd name="connsiteY0" fmla="*/ 186253 h 186253"/>
                  <a:gd name="connsiteX1" fmla="*/ 53673 w 82131"/>
                  <a:gd name="connsiteY1" fmla="*/ 136 h 186253"/>
                  <a:gd name="connsiteX2" fmla="*/ 69857 w 82131"/>
                  <a:gd name="connsiteY2" fmla="*/ 161977 h 186253"/>
                  <a:gd name="connsiteX0" fmla="*/ 9167 w 85427"/>
                  <a:gd name="connsiteY0" fmla="*/ 186229 h 186229"/>
                  <a:gd name="connsiteX1" fmla="*/ 53673 w 85427"/>
                  <a:gd name="connsiteY1" fmla="*/ 112 h 186229"/>
                  <a:gd name="connsiteX2" fmla="*/ 73903 w 85427"/>
                  <a:gd name="connsiteY2" fmla="*/ 182183 h 186229"/>
                  <a:gd name="connsiteX0" fmla="*/ 7798 w 100242"/>
                  <a:gd name="connsiteY0" fmla="*/ 165999 h 182183"/>
                  <a:gd name="connsiteX1" fmla="*/ 68488 w 100242"/>
                  <a:gd name="connsiteY1" fmla="*/ 112 h 182183"/>
                  <a:gd name="connsiteX2" fmla="*/ 88718 w 100242"/>
                  <a:gd name="connsiteY2" fmla="*/ 182183 h 182183"/>
                  <a:gd name="connsiteX0" fmla="*/ 7798 w 100242"/>
                  <a:gd name="connsiteY0" fmla="*/ 165999 h 182183"/>
                  <a:gd name="connsiteX1" fmla="*/ 68488 w 100242"/>
                  <a:gd name="connsiteY1" fmla="*/ 112 h 182183"/>
                  <a:gd name="connsiteX2" fmla="*/ 88718 w 100242"/>
                  <a:gd name="connsiteY2" fmla="*/ 182183 h 182183"/>
                  <a:gd name="connsiteX0" fmla="*/ 23953 w 147528"/>
                  <a:gd name="connsiteY0" fmla="*/ 166043 h 182227"/>
                  <a:gd name="connsiteX1" fmla="*/ 84643 w 147528"/>
                  <a:gd name="connsiteY1" fmla="*/ 156 h 182227"/>
                  <a:gd name="connsiteX2" fmla="*/ 104873 w 147528"/>
                  <a:gd name="connsiteY2" fmla="*/ 182227 h 182227"/>
                  <a:gd name="connsiteX0" fmla="*/ 23953 w 147528"/>
                  <a:gd name="connsiteY0" fmla="*/ 230709 h 246893"/>
                  <a:gd name="connsiteX1" fmla="*/ 84643 w 147528"/>
                  <a:gd name="connsiteY1" fmla="*/ 86 h 246893"/>
                  <a:gd name="connsiteX2" fmla="*/ 104873 w 147528"/>
                  <a:gd name="connsiteY2" fmla="*/ 246893 h 246893"/>
                  <a:gd name="connsiteX0" fmla="*/ 8033 w 101019"/>
                  <a:gd name="connsiteY0" fmla="*/ 253450 h 253450"/>
                  <a:gd name="connsiteX1" fmla="*/ 68722 w 101019"/>
                  <a:gd name="connsiteY1" fmla="*/ 6 h 253450"/>
                  <a:gd name="connsiteX2" fmla="*/ 88952 w 101019"/>
                  <a:gd name="connsiteY2" fmla="*/ 246813 h 253450"/>
                  <a:gd name="connsiteX0" fmla="*/ 27933 w 156829"/>
                  <a:gd name="connsiteY0" fmla="*/ 253477 h 253477"/>
                  <a:gd name="connsiteX1" fmla="*/ 88622 w 156829"/>
                  <a:gd name="connsiteY1" fmla="*/ 33 h 253477"/>
                  <a:gd name="connsiteX2" fmla="*/ 108852 w 156829"/>
                  <a:gd name="connsiteY2" fmla="*/ 246840 h 253477"/>
                  <a:gd name="connsiteX0" fmla="*/ 40681 w 154942"/>
                  <a:gd name="connsiteY0" fmla="*/ 238267 h 238267"/>
                  <a:gd name="connsiteX1" fmla="*/ 74747 w 154942"/>
                  <a:gd name="connsiteY1" fmla="*/ 37 h 238267"/>
                  <a:gd name="connsiteX2" fmla="*/ 121600 w 154942"/>
                  <a:gd name="connsiteY2" fmla="*/ 231630 h 238267"/>
                  <a:gd name="connsiteX0" fmla="*/ 31209 w 155603"/>
                  <a:gd name="connsiteY0" fmla="*/ 234465 h 234465"/>
                  <a:gd name="connsiteX1" fmla="*/ 84292 w 155603"/>
                  <a:gd name="connsiteY1" fmla="*/ 38 h 234465"/>
                  <a:gd name="connsiteX2" fmla="*/ 112128 w 155603"/>
                  <a:gd name="connsiteY2" fmla="*/ 227828 h 234465"/>
                </a:gdLst>
                <a:ahLst/>
                <a:cxnLst>
                  <a:cxn ang="0">
                    <a:pos x="connsiteX0" y="connsiteY0"/>
                  </a:cxn>
                  <a:cxn ang="0">
                    <a:pos x="connsiteX1" y="connsiteY1"/>
                  </a:cxn>
                  <a:cxn ang="0">
                    <a:pos x="connsiteX2" y="connsiteY2"/>
                  </a:cxn>
                </a:cxnLst>
                <a:rect l="l" t="t" r="r" b="b"/>
                <a:pathLst>
                  <a:path w="155603" h="234465">
                    <a:moveTo>
                      <a:pt x="31209" y="234465"/>
                    </a:moveTo>
                    <a:cubicBezTo>
                      <a:pt x="-2171" y="139383"/>
                      <a:pt x="-35691" y="-2659"/>
                      <a:pt x="84292" y="38"/>
                    </a:cubicBezTo>
                    <a:cubicBezTo>
                      <a:pt x="204275" y="2735"/>
                      <a:pt x="143485" y="148930"/>
                      <a:pt x="112128" y="227828"/>
                    </a:cubicBezTo>
                  </a:path>
                </a:pathLst>
              </a:custGeom>
              <a:noFill/>
              <a:ln w="25400" cap="rnd" cmpd="sng" algn="ctr">
                <a:solidFill>
                  <a:sysClr val="windowText" lastClr="000000"/>
                </a:solid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IN" sz="1600" b="0" i="0" u="none" strike="noStrike" kern="0" cap="none" spc="0" normalizeH="0" baseline="0" noProof="0">
                  <a:ln>
                    <a:noFill/>
                  </a:ln>
                  <a:solidFill>
                    <a:prstClr val="white"/>
                  </a:solidFill>
                  <a:effectLst/>
                  <a:uLnTx/>
                  <a:uFillTx/>
                  <a:latin typeface="Segoe UI"/>
                  <a:ea typeface="+mn-ea"/>
                  <a:cs typeface="+mn-cs"/>
                </a:endParaRPr>
              </a:p>
            </p:txBody>
          </p:sp>
          <p:sp>
            <p:nvSpPr>
              <p:cNvPr id="86071" name="TextBox 86070">
                <a:extLst>
                  <a:ext uri="{FF2B5EF4-FFF2-40B4-BE49-F238E27FC236}">
                    <a16:creationId xmlns:a16="http://schemas.microsoft.com/office/drawing/2014/main" id="{2E52C52F-3D4B-DFD5-B249-19600E59B115}"/>
                  </a:ext>
                </a:extLst>
              </p:cNvPr>
              <p:cNvSpPr txBox="1"/>
              <p:nvPr/>
            </p:nvSpPr>
            <p:spPr>
              <a:xfrm>
                <a:off x="3444607" y="3762861"/>
                <a:ext cx="769797" cy="694013"/>
              </a:xfrm>
              <a:prstGeom prst="rect">
                <a:avLst/>
              </a:prstGeom>
              <a:noFill/>
            </p:spPr>
            <p:txBody>
              <a:bodyPr wrap="square" lIns="0" tIns="0" rIns="0" bIns="0" rtlCol="0" anchor="ctr">
                <a:noAutofit/>
              </a:bodyPr>
              <a:lstStyle/>
              <a:p>
                <a:pPr marL="0" marR="0" lvl="0" indent="0" algn="ctr" defTabSz="1218987" eaLnBrk="1" fontAlgn="auto" latinLnBrk="0" hangingPunct="1">
                  <a:lnSpc>
                    <a:spcPct val="100000"/>
                  </a:lnSpc>
                  <a:spcBef>
                    <a:spcPts val="0"/>
                  </a:spcBef>
                  <a:spcAft>
                    <a:spcPts val="0"/>
                  </a:spcAft>
                  <a:buClrTx/>
                  <a:buSzTx/>
                  <a:buFontTx/>
                  <a:buNone/>
                  <a:tabLst/>
                  <a:defRPr/>
                </a:pPr>
                <a:r>
                  <a:rPr kumimoji="0" lang="en-US" sz="6600" b="0" i="0" u="none" strike="noStrike" kern="0" cap="none" spc="0" normalizeH="0" baseline="0" noProof="0">
                    <a:ln>
                      <a:noFill/>
                    </a:ln>
                    <a:solidFill>
                      <a:prstClr val="white"/>
                    </a:solidFill>
                    <a:effectLst/>
                    <a:uLnTx/>
                    <a:uFillTx/>
                    <a:latin typeface="Segoe UI Black" panose="020B0A02040204020203" pitchFamily="34" charset="0"/>
                    <a:ea typeface="Segoe UI Black" panose="020B0A02040204020203" pitchFamily="34" charset="0"/>
                  </a:rPr>
                  <a:t>A</a:t>
                </a:r>
                <a:endParaRPr kumimoji="0" lang="en-IN" sz="6600" b="0" i="0" u="none" strike="noStrike" kern="0" cap="none" spc="0" normalizeH="0" baseline="0" noProof="0">
                  <a:ln>
                    <a:noFill/>
                  </a:ln>
                  <a:solidFill>
                    <a:prstClr val="white"/>
                  </a:solidFill>
                  <a:effectLst/>
                  <a:uLnTx/>
                  <a:uFillTx/>
                  <a:latin typeface="Segoe UI Black" panose="020B0A02040204020203" pitchFamily="34" charset="0"/>
                  <a:ea typeface="Segoe UI Black" panose="020B0A02040204020203" pitchFamily="34" charset="0"/>
                </a:endParaRPr>
              </a:p>
            </p:txBody>
          </p:sp>
          <p:grpSp>
            <p:nvGrpSpPr>
              <p:cNvPr id="86072" name="Group 86071">
                <a:extLst>
                  <a:ext uri="{FF2B5EF4-FFF2-40B4-BE49-F238E27FC236}">
                    <a16:creationId xmlns:a16="http://schemas.microsoft.com/office/drawing/2014/main" id="{296BF42F-77B6-9AA5-9C01-65696FF277B6}"/>
                  </a:ext>
                </a:extLst>
              </p:cNvPr>
              <p:cNvGrpSpPr/>
              <p:nvPr/>
            </p:nvGrpSpPr>
            <p:grpSpPr>
              <a:xfrm>
                <a:off x="3801345" y="0"/>
                <a:ext cx="70065" cy="3349893"/>
                <a:chOff x="2104160" y="2343150"/>
                <a:chExt cx="77932" cy="823479"/>
              </a:xfrm>
            </p:grpSpPr>
            <p:cxnSp>
              <p:nvCxnSpPr>
                <p:cNvPr id="86073" name="Straight Connector 86072">
                  <a:extLst>
                    <a:ext uri="{FF2B5EF4-FFF2-40B4-BE49-F238E27FC236}">
                      <a16:creationId xmlns:a16="http://schemas.microsoft.com/office/drawing/2014/main" id="{0F4F2137-6F98-26F2-2F3B-EF181D4AC8D4}"/>
                    </a:ext>
                  </a:extLst>
                </p:cNvPr>
                <p:cNvCxnSpPr>
                  <a:cxnSpLocks/>
                </p:cNvCxnSpPr>
                <p:nvPr/>
              </p:nvCxnSpPr>
              <p:spPr>
                <a:xfrm>
                  <a:off x="2104160" y="2343150"/>
                  <a:ext cx="31173" cy="823479"/>
                </a:xfrm>
                <a:prstGeom prst="line">
                  <a:avLst/>
                </a:prstGeom>
                <a:noFill/>
                <a:ln w="25400" cap="rnd" cmpd="sng" algn="ctr">
                  <a:solidFill>
                    <a:sysClr val="windowText" lastClr="000000"/>
                  </a:solidFill>
                  <a:prstDash val="solid"/>
                </a:ln>
                <a:effectLst/>
              </p:spPr>
            </p:cxnSp>
            <p:cxnSp>
              <p:nvCxnSpPr>
                <p:cNvPr id="86074" name="Straight Connector 86073">
                  <a:extLst>
                    <a:ext uri="{FF2B5EF4-FFF2-40B4-BE49-F238E27FC236}">
                      <a16:creationId xmlns:a16="http://schemas.microsoft.com/office/drawing/2014/main" id="{8E0C2DB8-6896-42A0-8FAD-668578EF3EFC}"/>
                    </a:ext>
                  </a:extLst>
                </p:cNvPr>
                <p:cNvCxnSpPr>
                  <a:cxnSpLocks/>
                </p:cNvCxnSpPr>
                <p:nvPr/>
              </p:nvCxnSpPr>
              <p:spPr>
                <a:xfrm flipH="1">
                  <a:off x="2150919" y="2343150"/>
                  <a:ext cx="31173" cy="823479"/>
                </a:xfrm>
                <a:prstGeom prst="line">
                  <a:avLst/>
                </a:prstGeom>
                <a:noFill/>
                <a:ln w="25400" cap="rnd" cmpd="sng" algn="ctr">
                  <a:solidFill>
                    <a:sysClr val="windowText" lastClr="000000"/>
                  </a:solidFill>
                  <a:prstDash val="solid"/>
                </a:ln>
                <a:effectLst/>
              </p:spPr>
            </p:cxnSp>
          </p:grpSp>
        </p:grpSp>
        <p:sp>
          <p:nvSpPr>
            <p:cNvPr id="51" name="Rectangle: Rounded Corners 50">
              <a:extLst>
                <a:ext uri="{FF2B5EF4-FFF2-40B4-BE49-F238E27FC236}">
                  <a16:creationId xmlns:a16="http://schemas.microsoft.com/office/drawing/2014/main" id="{EC46F267-39CA-90D6-D90C-7E0C639D3E8A}"/>
                </a:ext>
              </a:extLst>
            </p:cNvPr>
            <p:cNvSpPr/>
            <p:nvPr/>
          </p:nvSpPr>
          <p:spPr>
            <a:xfrm>
              <a:off x="5524953" y="3462426"/>
              <a:ext cx="664831" cy="1719173"/>
            </a:xfrm>
            <a:prstGeom prst="roundRect">
              <a:avLst>
                <a:gd name="adj" fmla="val 50000"/>
              </a:avLst>
            </a:prstGeom>
            <a:solidFill>
              <a:sysClr val="windowText" lastClr="000000">
                <a:alpha val="28000"/>
              </a:sysClr>
            </a:solidFill>
            <a:ln w="25400" cap="flat" cmpd="sng" algn="ctr">
              <a:noFill/>
              <a:prstDash val="solid"/>
            </a:ln>
            <a:effectLst>
              <a:softEdge rad="215900"/>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white"/>
                </a:solidFill>
                <a:effectLst/>
                <a:uLnTx/>
                <a:uFillTx/>
                <a:latin typeface="Segoe UI"/>
                <a:ea typeface="+mn-ea"/>
                <a:cs typeface="+mn-cs"/>
              </a:endParaRPr>
            </a:p>
          </p:txBody>
        </p:sp>
        <p:sp>
          <p:nvSpPr>
            <p:cNvPr id="52" name="Rectangle: Rounded Corners 51">
              <a:extLst>
                <a:ext uri="{FF2B5EF4-FFF2-40B4-BE49-F238E27FC236}">
                  <a16:creationId xmlns:a16="http://schemas.microsoft.com/office/drawing/2014/main" id="{4458884F-D301-E774-58AD-D7717517EF30}"/>
                </a:ext>
              </a:extLst>
            </p:cNvPr>
            <p:cNvSpPr/>
            <p:nvPr/>
          </p:nvSpPr>
          <p:spPr>
            <a:xfrm>
              <a:off x="4200245" y="3462427"/>
              <a:ext cx="664831" cy="1719173"/>
            </a:xfrm>
            <a:prstGeom prst="roundRect">
              <a:avLst>
                <a:gd name="adj" fmla="val 50000"/>
              </a:avLst>
            </a:prstGeom>
            <a:solidFill>
              <a:sysClr val="windowText" lastClr="000000">
                <a:alpha val="28000"/>
              </a:sysClr>
            </a:solidFill>
            <a:ln w="25400" cap="flat" cmpd="sng" algn="ctr">
              <a:noFill/>
              <a:prstDash val="solid"/>
            </a:ln>
            <a:effectLst>
              <a:softEdge rad="215900"/>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white"/>
                </a:solidFill>
                <a:effectLst/>
                <a:uLnTx/>
                <a:uFillTx/>
                <a:latin typeface="Segoe UI"/>
                <a:ea typeface="+mn-ea"/>
                <a:cs typeface="+mn-cs"/>
              </a:endParaRPr>
            </a:p>
          </p:txBody>
        </p:sp>
        <p:sp>
          <p:nvSpPr>
            <p:cNvPr id="53" name="Rectangle: Rounded Corners 52">
              <a:extLst>
                <a:ext uri="{FF2B5EF4-FFF2-40B4-BE49-F238E27FC236}">
                  <a16:creationId xmlns:a16="http://schemas.microsoft.com/office/drawing/2014/main" id="{7855A73E-3CB2-60DF-32AC-29FA4A926E91}"/>
                </a:ext>
              </a:extLst>
            </p:cNvPr>
            <p:cNvSpPr/>
            <p:nvPr/>
          </p:nvSpPr>
          <p:spPr>
            <a:xfrm>
              <a:off x="1703229" y="3485873"/>
              <a:ext cx="664831" cy="1719173"/>
            </a:xfrm>
            <a:prstGeom prst="roundRect">
              <a:avLst>
                <a:gd name="adj" fmla="val 50000"/>
              </a:avLst>
            </a:prstGeom>
            <a:solidFill>
              <a:sysClr val="windowText" lastClr="000000">
                <a:alpha val="28000"/>
              </a:sysClr>
            </a:solidFill>
            <a:ln w="25400" cap="flat" cmpd="sng" algn="ctr">
              <a:noFill/>
              <a:prstDash val="solid"/>
            </a:ln>
            <a:effectLst>
              <a:softEdge rad="215900"/>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white"/>
                </a:solidFill>
                <a:effectLst/>
                <a:uLnTx/>
                <a:uFillTx/>
                <a:latin typeface="Segoe UI"/>
                <a:ea typeface="+mn-ea"/>
                <a:cs typeface="+mn-cs"/>
              </a:endParaRPr>
            </a:p>
          </p:txBody>
        </p:sp>
        <p:sp>
          <p:nvSpPr>
            <p:cNvPr id="54" name="Rectangle: Rounded Corners 53">
              <a:extLst>
                <a:ext uri="{FF2B5EF4-FFF2-40B4-BE49-F238E27FC236}">
                  <a16:creationId xmlns:a16="http://schemas.microsoft.com/office/drawing/2014/main" id="{F00285E4-8DF0-8851-C10C-C285FAB83132}"/>
                </a:ext>
              </a:extLst>
            </p:cNvPr>
            <p:cNvSpPr/>
            <p:nvPr/>
          </p:nvSpPr>
          <p:spPr>
            <a:xfrm>
              <a:off x="8490891" y="3485873"/>
              <a:ext cx="664831" cy="1719173"/>
            </a:xfrm>
            <a:prstGeom prst="roundRect">
              <a:avLst>
                <a:gd name="adj" fmla="val 50000"/>
              </a:avLst>
            </a:prstGeom>
            <a:solidFill>
              <a:sysClr val="windowText" lastClr="000000">
                <a:alpha val="28000"/>
              </a:sysClr>
            </a:solidFill>
            <a:ln w="25400" cap="flat" cmpd="sng" algn="ctr">
              <a:noFill/>
              <a:prstDash val="solid"/>
            </a:ln>
            <a:effectLst>
              <a:softEdge rad="215900"/>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white"/>
                </a:solidFill>
                <a:effectLst/>
                <a:uLnTx/>
                <a:uFillTx/>
                <a:latin typeface="Segoe UI"/>
                <a:ea typeface="+mn-ea"/>
                <a:cs typeface="+mn-cs"/>
              </a:endParaRPr>
            </a:p>
          </p:txBody>
        </p:sp>
        <p:sp>
          <p:nvSpPr>
            <p:cNvPr id="55" name="Rectangle: Rounded Corners 54">
              <a:extLst>
                <a:ext uri="{FF2B5EF4-FFF2-40B4-BE49-F238E27FC236}">
                  <a16:creationId xmlns:a16="http://schemas.microsoft.com/office/drawing/2014/main" id="{A3E0B5CD-D1AE-D709-11FD-B6D0D66BC48E}"/>
                </a:ext>
              </a:extLst>
            </p:cNvPr>
            <p:cNvSpPr/>
            <p:nvPr/>
          </p:nvSpPr>
          <p:spPr>
            <a:xfrm>
              <a:off x="9803875" y="3485873"/>
              <a:ext cx="664831" cy="1719173"/>
            </a:xfrm>
            <a:prstGeom prst="roundRect">
              <a:avLst>
                <a:gd name="adj" fmla="val 50000"/>
              </a:avLst>
            </a:prstGeom>
            <a:solidFill>
              <a:sysClr val="windowText" lastClr="000000">
                <a:alpha val="28000"/>
              </a:sysClr>
            </a:solidFill>
            <a:ln w="25400" cap="flat" cmpd="sng" algn="ctr">
              <a:noFill/>
              <a:prstDash val="solid"/>
            </a:ln>
            <a:effectLst>
              <a:softEdge rad="215900"/>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white"/>
                </a:solidFill>
                <a:effectLst/>
                <a:uLnTx/>
                <a:uFillTx/>
                <a:latin typeface="Segoe UI"/>
                <a:ea typeface="+mn-ea"/>
                <a:cs typeface="+mn-cs"/>
              </a:endParaRPr>
            </a:p>
          </p:txBody>
        </p:sp>
        <p:grpSp>
          <p:nvGrpSpPr>
            <p:cNvPr id="56" name="Group 55">
              <a:extLst>
                <a:ext uri="{FF2B5EF4-FFF2-40B4-BE49-F238E27FC236}">
                  <a16:creationId xmlns:a16="http://schemas.microsoft.com/office/drawing/2014/main" id="{4FFDD7D0-95E4-272C-024F-2AFB1A1D2B95}"/>
                </a:ext>
              </a:extLst>
            </p:cNvPr>
            <p:cNvGrpSpPr/>
            <p:nvPr/>
          </p:nvGrpSpPr>
          <p:grpSpPr>
            <a:xfrm>
              <a:off x="730469" y="0"/>
              <a:ext cx="1387399" cy="4769183"/>
              <a:chOff x="730469" y="0"/>
              <a:chExt cx="1387399" cy="4769183"/>
            </a:xfrm>
          </p:grpSpPr>
          <p:sp>
            <p:nvSpPr>
              <p:cNvPr id="86063" name="Freeform: Shape 86062">
                <a:extLst>
                  <a:ext uri="{FF2B5EF4-FFF2-40B4-BE49-F238E27FC236}">
                    <a16:creationId xmlns:a16="http://schemas.microsoft.com/office/drawing/2014/main" id="{988D4FA3-E0A5-37BE-809D-B3495A60079C}"/>
                  </a:ext>
                </a:extLst>
              </p:cNvPr>
              <p:cNvSpPr/>
              <p:nvPr/>
            </p:nvSpPr>
            <p:spPr>
              <a:xfrm>
                <a:off x="730469" y="3327783"/>
                <a:ext cx="1387399" cy="1441400"/>
              </a:xfrm>
              <a:custGeom>
                <a:avLst/>
                <a:gdLst>
                  <a:gd name="connsiteX0" fmla="*/ 1008112 w 2016224"/>
                  <a:gd name="connsiteY0" fmla="*/ 0 h 2094701"/>
                  <a:gd name="connsiteX1" fmla="*/ 1150546 w 2016224"/>
                  <a:gd name="connsiteY1" fmla="*/ 94412 h 2094701"/>
                  <a:gd name="connsiteX2" fmla="*/ 1161867 w 2016224"/>
                  <a:gd name="connsiteY2" fmla="*/ 150485 h 2094701"/>
                  <a:gd name="connsiteX3" fmla="*/ 1914367 w 2016224"/>
                  <a:gd name="connsiteY3" fmla="*/ 150485 h 2094701"/>
                  <a:gd name="connsiteX4" fmla="*/ 2016224 w 2016224"/>
                  <a:gd name="connsiteY4" fmla="*/ 252342 h 2094701"/>
                  <a:gd name="connsiteX5" fmla="*/ 2016224 w 2016224"/>
                  <a:gd name="connsiteY5" fmla="*/ 1992844 h 2094701"/>
                  <a:gd name="connsiteX6" fmla="*/ 1914367 w 2016224"/>
                  <a:gd name="connsiteY6" fmla="*/ 2094701 h 2094701"/>
                  <a:gd name="connsiteX7" fmla="*/ 101857 w 2016224"/>
                  <a:gd name="connsiteY7" fmla="*/ 2094701 h 2094701"/>
                  <a:gd name="connsiteX8" fmla="*/ 0 w 2016224"/>
                  <a:gd name="connsiteY8" fmla="*/ 1992844 h 2094701"/>
                  <a:gd name="connsiteX9" fmla="*/ 0 w 2016224"/>
                  <a:gd name="connsiteY9" fmla="*/ 252342 h 2094701"/>
                  <a:gd name="connsiteX10" fmla="*/ 101857 w 2016224"/>
                  <a:gd name="connsiteY10" fmla="*/ 150485 h 2094701"/>
                  <a:gd name="connsiteX11" fmla="*/ 854357 w 2016224"/>
                  <a:gd name="connsiteY11" fmla="*/ 150485 h 2094701"/>
                  <a:gd name="connsiteX12" fmla="*/ 865678 w 2016224"/>
                  <a:gd name="connsiteY12" fmla="*/ 94412 h 2094701"/>
                  <a:gd name="connsiteX13" fmla="*/ 1008112 w 2016224"/>
                  <a:gd name="connsiteY13" fmla="*/ 0 h 2094701"/>
                  <a:gd name="connsiteX14" fmla="*/ 1008112 w 2016224"/>
                  <a:gd name="connsiteY14" fmla="*/ 84437 h 2094701"/>
                  <a:gd name="connsiteX15" fmla="*/ 940934 w 2016224"/>
                  <a:gd name="connsiteY15" fmla="*/ 151615 h 2094701"/>
                  <a:gd name="connsiteX16" fmla="*/ 1008112 w 2016224"/>
                  <a:gd name="connsiteY16" fmla="*/ 218793 h 2094701"/>
                  <a:gd name="connsiteX17" fmla="*/ 1075290 w 2016224"/>
                  <a:gd name="connsiteY17" fmla="*/ 151615 h 2094701"/>
                  <a:gd name="connsiteX18" fmla="*/ 1008112 w 2016224"/>
                  <a:gd name="connsiteY18" fmla="*/ 84437 h 209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16224" h="2094701">
                    <a:moveTo>
                      <a:pt x="1008112" y="0"/>
                    </a:moveTo>
                    <a:cubicBezTo>
                      <a:pt x="1072142" y="0"/>
                      <a:pt x="1127079" y="38930"/>
                      <a:pt x="1150546" y="94412"/>
                    </a:cubicBezTo>
                    <a:lnTo>
                      <a:pt x="1161867" y="150485"/>
                    </a:lnTo>
                    <a:lnTo>
                      <a:pt x="1914367" y="150485"/>
                    </a:lnTo>
                    <a:cubicBezTo>
                      <a:pt x="1970621" y="150485"/>
                      <a:pt x="2016224" y="196088"/>
                      <a:pt x="2016224" y="252342"/>
                    </a:cubicBezTo>
                    <a:lnTo>
                      <a:pt x="2016224" y="1992844"/>
                    </a:lnTo>
                    <a:cubicBezTo>
                      <a:pt x="2016224" y="2049098"/>
                      <a:pt x="1970621" y="2094701"/>
                      <a:pt x="1914367" y="2094701"/>
                    </a:cubicBezTo>
                    <a:lnTo>
                      <a:pt x="101857" y="2094701"/>
                    </a:lnTo>
                    <a:cubicBezTo>
                      <a:pt x="45603" y="2094701"/>
                      <a:pt x="0" y="2049098"/>
                      <a:pt x="0" y="1992844"/>
                    </a:cubicBezTo>
                    <a:lnTo>
                      <a:pt x="0" y="252342"/>
                    </a:lnTo>
                    <a:cubicBezTo>
                      <a:pt x="0" y="196088"/>
                      <a:pt x="45603" y="150485"/>
                      <a:pt x="101857" y="150485"/>
                    </a:cubicBezTo>
                    <a:lnTo>
                      <a:pt x="854357" y="150485"/>
                    </a:lnTo>
                    <a:lnTo>
                      <a:pt x="865678" y="94412"/>
                    </a:lnTo>
                    <a:cubicBezTo>
                      <a:pt x="889145" y="38930"/>
                      <a:pt x="944082" y="0"/>
                      <a:pt x="1008112" y="0"/>
                    </a:cubicBezTo>
                    <a:close/>
                    <a:moveTo>
                      <a:pt x="1008112" y="84437"/>
                    </a:moveTo>
                    <a:cubicBezTo>
                      <a:pt x="971011" y="84437"/>
                      <a:pt x="940934" y="114514"/>
                      <a:pt x="940934" y="151615"/>
                    </a:cubicBezTo>
                    <a:cubicBezTo>
                      <a:pt x="940934" y="188716"/>
                      <a:pt x="971011" y="218793"/>
                      <a:pt x="1008112" y="218793"/>
                    </a:cubicBezTo>
                    <a:cubicBezTo>
                      <a:pt x="1045213" y="218793"/>
                      <a:pt x="1075290" y="188716"/>
                      <a:pt x="1075290" y="151615"/>
                    </a:cubicBezTo>
                    <a:cubicBezTo>
                      <a:pt x="1075290" y="114514"/>
                      <a:pt x="1045213" y="84437"/>
                      <a:pt x="1008112" y="84437"/>
                    </a:cubicBezTo>
                    <a:close/>
                  </a:path>
                </a:pathLst>
              </a:custGeom>
              <a:gradFill>
                <a:gsLst>
                  <a:gs pos="100000">
                    <a:srgbClr val="FEAA0F"/>
                  </a:gs>
                  <a:gs pos="6000">
                    <a:srgbClr val="F86A84"/>
                  </a:gs>
                </a:gsLst>
                <a:lin ang="2700000" scaled="1"/>
              </a:gradFill>
              <a:ln w="25400" cap="flat" cmpd="sng" algn="ctr">
                <a:noFill/>
                <a:prstDash val="solid"/>
              </a:ln>
              <a:effectLst/>
            </p:spPr>
            <p:txBody>
              <a:bodyPr wrap="square" rtlCol="0" anchor="ctr">
                <a:noAutofit/>
              </a:bodyP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IN" sz="1600" b="0" i="0" u="none" strike="noStrike" kern="0" cap="none" spc="0" normalizeH="0" baseline="0" noProof="0">
                  <a:ln>
                    <a:noFill/>
                  </a:ln>
                  <a:solidFill>
                    <a:prstClr val="white"/>
                  </a:solidFill>
                  <a:effectLst/>
                  <a:uLnTx/>
                  <a:uFillTx/>
                  <a:latin typeface="Segoe UI"/>
                  <a:ea typeface="+mn-ea"/>
                  <a:cs typeface="+mn-cs"/>
                </a:endParaRPr>
              </a:p>
            </p:txBody>
          </p:sp>
          <p:sp>
            <p:nvSpPr>
              <p:cNvPr id="86064" name="Freeform: Shape 86063">
                <a:extLst>
                  <a:ext uri="{FF2B5EF4-FFF2-40B4-BE49-F238E27FC236}">
                    <a16:creationId xmlns:a16="http://schemas.microsoft.com/office/drawing/2014/main" id="{53B51C1D-8531-BA5F-A8E9-83AEAC1D8A2A}"/>
                  </a:ext>
                </a:extLst>
              </p:cNvPr>
              <p:cNvSpPr/>
              <p:nvPr/>
            </p:nvSpPr>
            <p:spPr>
              <a:xfrm>
                <a:off x="1393737" y="3283470"/>
                <a:ext cx="71905" cy="108347"/>
              </a:xfrm>
              <a:custGeom>
                <a:avLst/>
                <a:gdLst>
                  <a:gd name="connsiteX0" fmla="*/ 58483 w 119173"/>
                  <a:gd name="connsiteY0" fmla="*/ 194344 h 194344"/>
                  <a:gd name="connsiteX1" fmla="*/ 1839 w 119173"/>
                  <a:gd name="connsiteY1" fmla="*/ 135 h 194344"/>
                  <a:gd name="connsiteX2" fmla="*/ 119173 w 119173"/>
                  <a:gd name="connsiteY2" fmla="*/ 170068 h 194344"/>
                  <a:gd name="connsiteX0" fmla="*/ 9167 w 69857"/>
                  <a:gd name="connsiteY0" fmla="*/ 186267 h 186267"/>
                  <a:gd name="connsiteX1" fmla="*/ 53673 w 69857"/>
                  <a:gd name="connsiteY1" fmla="*/ 150 h 186267"/>
                  <a:gd name="connsiteX2" fmla="*/ 69857 w 69857"/>
                  <a:gd name="connsiteY2" fmla="*/ 161991 h 186267"/>
                  <a:gd name="connsiteX0" fmla="*/ 9167 w 82131"/>
                  <a:gd name="connsiteY0" fmla="*/ 186253 h 186253"/>
                  <a:gd name="connsiteX1" fmla="*/ 53673 w 82131"/>
                  <a:gd name="connsiteY1" fmla="*/ 136 h 186253"/>
                  <a:gd name="connsiteX2" fmla="*/ 69857 w 82131"/>
                  <a:gd name="connsiteY2" fmla="*/ 161977 h 186253"/>
                  <a:gd name="connsiteX0" fmla="*/ 9167 w 85427"/>
                  <a:gd name="connsiteY0" fmla="*/ 186229 h 186229"/>
                  <a:gd name="connsiteX1" fmla="*/ 53673 w 85427"/>
                  <a:gd name="connsiteY1" fmla="*/ 112 h 186229"/>
                  <a:gd name="connsiteX2" fmla="*/ 73903 w 85427"/>
                  <a:gd name="connsiteY2" fmla="*/ 182183 h 186229"/>
                  <a:gd name="connsiteX0" fmla="*/ 7798 w 100242"/>
                  <a:gd name="connsiteY0" fmla="*/ 165999 h 182183"/>
                  <a:gd name="connsiteX1" fmla="*/ 68488 w 100242"/>
                  <a:gd name="connsiteY1" fmla="*/ 112 h 182183"/>
                  <a:gd name="connsiteX2" fmla="*/ 88718 w 100242"/>
                  <a:gd name="connsiteY2" fmla="*/ 182183 h 182183"/>
                  <a:gd name="connsiteX0" fmla="*/ 7798 w 100242"/>
                  <a:gd name="connsiteY0" fmla="*/ 165999 h 182183"/>
                  <a:gd name="connsiteX1" fmla="*/ 68488 w 100242"/>
                  <a:gd name="connsiteY1" fmla="*/ 112 h 182183"/>
                  <a:gd name="connsiteX2" fmla="*/ 88718 w 100242"/>
                  <a:gd name="connsiteY2" fmla="*/ 182183 h 182183"/>
                  <a:gd name="connsiteX0" fmla="*/ 23953 w 147528"/>
                  <a:gd name="connsiteY0" fmla="*/ 166043 h 182227"/>
                  <a:gd name="connsiteX1" fmla="*/ 84643 w 147528"/>
                  <a:gd name="connsiteY1" fmla="*/ 156 h 182227"/>
                  <a:gd name="connsiteX2" fmla="*/ 104873 w 147528"/>
                  <a:gd name="connsiteY2" fmla="*/ 182227 h 182227"/>
                  <a:gd name="connsiteX0" fmla="*/ 23953 w 147528"/>
                  <a:gd name="connsiteY0" fmla="*/ 230709 h 246893"/>
                  <a:gd name="connsiteX1" fmla="*/ 84643 w 147528"/>
                  <a:gd name="connsiteY1" fmla="*/ 86 h 246893"/>
                  <a:gd name="connsiteX2" fmla="*/ 104873 w 147528"/>
                  <a:gd name="connsiteY2" fmla="*/ 246893 h 246893"/>
                  <a:gd name="connsiteX0" fmla="*/ 8033 w 101019"/>
                  <a:gd name="connsiteY0" fmla="*/ 253450 h 253450"/>
                  <a:gd name="connsiteX1" fmla="*/ 68722 w 101019"/>
                  <a:gd name="connsiteY1" fmla="*/ 6 h 253450"/>
                  <a:gd name="connsiteX2" fmla="*/ 88952 w 101019"/>
                  <a:gd name="connsiteY2" fmla="*/ 246813 h 253450"/>
                  <a:gd name="connsiteX0" fmla="*/ 27933 w 156829"/>
                  <a:gd name="connsiteY0" fmla="*/ 253477 h 253477"/>
                  <a:gd name="connsiteX1" fmla="*/ 88622 w 156829"/>
                  <a:gd name="connsiteY1" fmla="*/ 33 h 253477"/>
                  <a:gd name="connsiteX2" fmla="*/ 108852 w 156829"/>
                  <a:gd name="connsiteY2" fmla="*/ 246840 h 253477"/>
                  <a:gd name="connsiteX0" fmla="*/ 40681 w 154942"/>
                  <a:gd name="connsiteY0" fmla="*/ 238267 h 238267"/>
                  <a:gd name="connsiteX1" fmla="*/ 74747 w 154942"/>
                  <a:gd name="connsiteY1" fmla="*/ 37 h 238267"/>
                  <a:gd name="connsiteX2" fmla="*/ 121600 w 154942"/>
                  <a:gd name="connsiteY2" fmla="*/ 231630 h 238267"/>
                  <a:gd name="connsiteX0" fmla="*/ 31209 w 155603"/>
                  <a:gd name="connsiteY0" fmla="*/ 234465 h 234465"/>
                  <a:gd name="connsiteX1" fmla="*/ 84292 w 155603"/>
                  <a:gd name="connsiteY1" fmla="*/ 38 h 234465"/>
                  <a:gd name="connsiteX2" fmla="*/ 112128 w 155603"/>
                  <a:gd name="connsiteY2" fmla="*/ 227828 h 234465"/>
                </a:gdLst>
                <a:ahLst/>
                <a:cxnLst>
                  <a:cxn ang="0">
                    <a:pos x="connsiteX0" y="connsiteY0"/>
                  </a:cxn>
                  <a:cxn ang="0">
                    <a:pos x="connsiteX1" y="connsiteY1"/>
                  </a:cxn>
                  <a:cxn ang="0">
                    <a:pos x="connsiteX2" y="connsiteY2"/>
                  </a:cxn>
                </a:cxnLst>
                <a:rect l="l" t="t" r="r" b="b"/>
                <a:pathLst>
                  <a:path w="155603" h="234465">
                    <a:moveTo>
                      <a:pt x="31209" y="234465"/>
                    </a:moveTo>
                    <a:cubicBezTo>
                      <a:pt x="-2171" y="139383"/>
                      <a:pt x="-35691" y="-2659"/>
                      <a:pt x="84292" y="38"/>
                    </a:cubicBezTo>
                    <a:cubicBezTo>
                      <a:pt x="204275" y="2735"/>
                      <a:pt x="143485" y="148930"/>
                      <a:pt x="112128" y="227828"/>
                    </a:cubicBezTo>
                  </a:path>
                </a:pathLst>
              </a:custGeom>
              <a:noFill/>
              <a:ln w="25400" cap="rnd" cmpd="sng" algn="ctr">
                <a:solidFill>
                  <a:sysClr val="windowText" lastClr="000000"/>
                </a:solid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IN" sz="1600" b="0" i="0" u="none" strike="noStrike" kern="0" cap="none" spc="0" normalizeH="0" baseline="0" noProof="0">
                  <a:ln>
                    <a:noFill/>
                  </a:ln>
                  <a:solidFill>
                    <a:prstClr val="white"/>
                  </a:solidFill>
                  <a:effectLst/>
                  <a:uLnTx/>
                  <a:uFillTx/>
                  <a:latin typeface="Segoe UI"/>
                  <a:ea typeface="+mn-ea"/>
                  <a:cs typeface="+mn-cs"/>
                </a:endParaRPr>
              </a:p>
            </p:txBody>
          </p:sp>
          <p:sp>
            <p:nvSpPr>
              <p:cNvPr id="86065" name="TextBox 86064">
                <a:extLst>
                  <a:ext uri="{FF2B5EF4-FFF2-40B4-BE49-F238E27FC236}">
                    <a16:creationId xmlns:a16="http://schemas.microsoft.com/office/drawing/2014/main" id="{BEF1A438-1F24-12D9-6936-BDEB9C1B2E0A}"/>
                  </a:ext>
                </a:extLst>
              </p:cNvPr>
              <p:cNvSpPr txBox="1"/>
              <p:nvPr/>
            </p:nvSpPr>
            <p:spPr>
              <a:xfrm>
                <a:off x="1039270" y="3762861"/>
                <a:ext cx="769797" cy="694013"/>
              </a:xfrm>
              <a:prstGeom prst="rect">
                <a:avLst/>
              </a:prstGeom>
              <a:noFill/>
            </p:spPr>
            <p:txBody>
              <a:bodyPr wrap="square" lIns="0" tIns="0" rIns="0" bIns="0" rtlCol="0" anchor="ctr">
                <a:noAutofit/>
              </a:bodyPr>
              <a:lstStyle/>
              <a:p>
                <a:pPr marL="0" marR="0" lvl="0" indent="0" algn="ctr" defTabSz="1218987" eaLnBrk="1" fontAlgn="auto" latinLnBrk="0" hangingPunct="1">
                  <a:lnSpc>
                    <a:spcPct val="100000"/>
                  </a:lnSpc>
                  <a:spcBef>
                    <a:spcPts val="0"/>
                  </a:spcBef>
                  <a:spcAft>
                    <a:spcPts val="0"/>
                  </a:spcAft>
                  <a:buClrTx/>
                  <a:buSzTx/>
                  <a:buFontTx/>
                  <a:buNone/>
                  <a:tabLst/>
                  <a:defRPr/>
                </a:pPr>
                <a:r>
                  <a:rPr kumimoji="0" lang="en-US" sz="6600" b="0" i="0" u="none" strike="noStrike" kern="0" cap="none" spc="0" normalizeH="0" baseline="0" noProof="0">
                    <a:ln>
                      <a:noFill/>
                    </a:ln>
                    <a:solidFill>
                      <a:prstClr val="white"/>
                    </a:solidFill>
                    <a:effectLst/>
                    <a:uLnTx/>
                    <a:uFillTx/>
                    <a:latin typeface="Segoe UI Black" panose="020B0A02040204020203" pitchFamily="34" charset="0"/>
                    <a:ea typeface="Segoe UI Black" panose="020B0A02040204020203" pitchFamily="34" charset="0"/>
                  </a:rPr>
                  <a:t>T</a:t>
                </a:r>
                <a:endParaRPr kumimoji="0" lang="en-IN" sz="6600" b="0" i="0" u="none" strike="noStrike" kern="0" cap="none" spc="0" normalizeH="0" baseline="0" noProof="0">
                  <a:ln>
                    <a:noFill/>
                  </a:ln>
                  <a:solidFill>
                    <a:prstClr val="white"/>
                  </a:solidFill>
                  <a:effectLst/>
                  <a:uLnTx/>
                  <a:uFillTx/>
                  <a:latin typeface="Segoe UI Black" panose="020B0A02040204020203" pitchFamily="34" charset="0"/>
                  <a:ea typeface="Segoe UI Black" panose="020B0A02040204020203" pitchFamily="34" charset="0"/>
                </a:endParaRPr>
              </a:p>
            </p:txBody>
          </p:sp>
          <p:grpSp>
            <p:nvGrpSpPr>
              <p:cNvPr id="86066" name="Group 86065">
                <a:extLst>
                  <a:ext uri="{FF2B5EF4-FFF2-40B4-BE49-F238E27FC236}">
                    <a16:creationId xmlns:a16="http://schemas.microsoft.com/office/drawing/2014/main" id="{0417DC9F-D953-9497-A9D6-073F993F5A27}"/>
                  </a:ext>
                </a:extLst>
              </p:cNvPr>
              <p:cNvGrpSpPr/>
              <p:nvPr/>
            </p:nvGrpSpPr>
            <p:grpSpPr>
              <a:xfrm>
                <a:off x="1396008" y="0"/>
                <a:ext cx="70065" cy="3349893"/>
                <a:chOff x="2104160" y="2343150"/>
                <a:chExt cx="77932" cy="823479"/>
              </a:xfrm>
            </p:grpSpPr>
            <p:cxnSp>
              <p:nvCxnSpPr>
                <p:cNvPr id="86067" name="Straight Connector 86066">
                  <a:extLst>
                    <a:ext uri="{FF2B5EF4-FFF2-40B4-BE49-F238E27FC236}">
                      <a16:creationId xmlns:a16="http://schemas.microsoft.com/office/drawing/2014/main" id="{4359E4FA-BC65-9BE9-B2DD-C4315C7D722B}"/>
                    </a:ext>
                  </a:extLst>
                </p:cNvPr>
                <p:cNvCxnSpPr>
                  <a:cxnSpLocks/>
                </p:cNvCxnSpPr>
                <p:nvPr/>
              </p:nvCxnSpPr>
              <p:spPr>
                <a:xfrm>
                  <a:off x="2104160" y="2343150"/>
                  <a:ext cx="31173" cy="823479"/>
                </a:xfrm>
                <a:prstGeom prst="line">
                  <a:avLst/>
                </a:prstGeom>
                <a:noFill/>
                <a:ln w="25400" cap="rnd" cmpd="sng" algn="ctr">
                  <a:solidFill>
                    <a:sysClr val="windowText" lastClr="000000"/>
                  </a:solidFill>
                  <a:prstDash val="solid"/>
                </a:ln>
                <a:effectLst/>
              </p:spPr>
            </p:cxnSp>
            <p:cxnSp>
              <p:nvCxnSpPr>
                <p:cNvPr id="86068" name="Straight Connector 86067">
                  <a:extLst>
                    <a:ext uri="{FF2B5EF4-FFF2-40B4-BE49-F238E27FC236}">
                      <a16:creationId xmlns:a16="http://schemas.microsoft.com/office/drawing/2014/main" id="{DA1C2E83-D163-A5A2-3FBA-E7C0A3842F61}"/>
                    </a:ext>
                  </a:extLst>
                </p:cNvPr>
                <p:cNvCxnSpPr>
                  <a:cxnSpLocks/>
                </p:cNvCxnSpPr>
                <p:nvPr/>
              </p:nvCxnSpPr>
              <p:spPr>
                <a:xfrm flipH="1">
                  <a:off x="2150919" y="2343150"/>
                  <a:ext cx="31173" cy="823479"/>
                </a:xfrm>
                <a:prstGeom prst="line">
                  <a:avLst/>
                </a:prstGeom>
                <a:noFill/>
                <a:ln w="25400" cap="rnd" cmpd="sng" algn="ctr">
                  <a:solidFill>
                    <a:sysClr val="windowText" lastClr="000000"/>
                  </a:solidFill>
                  <a:prstDash val="solid"/>
                </a:ln>
                <a:effectLst/>
              </p:spPr>
            </p:cxnSp>
          </p:grpSp>
        </p:grpSp>
        <p:grpSp>
          <p:nvGrpSpPr>
            <p:cNvPr id="57" name="Group 56">
              <a:extLst>
                <a:ext uri="{FF2B5EF4-FFF2-40B4-BE49-F238E27FC236}">
                  <a16:creationId xmlns:a16="http://schemas.microsoft.com/office/drawing/2014/main" id="{CF4359EC-3E81-EC66-27F0-27818C7E4FCB}"/>
                </a:ext>
              </a:extLst>
            </p:cNvPr>
            <p:cNvGrpSpPr/>
            <p:nvPr/>
          </p:nvGrpSpPr>
          <p:grpSpPr>
            <a:xfrm>
              <a:off x="4481975" y="-11723"/>
              <a:ext cx="1387399" cy="5006658"/>
              <a:chOff x="4402252" y="-11723"/>
              <a:chExt cx="1387399" cy="5006658"/>
            </a:xfrm>
          </p:grpSpPr>
          <p:grpSp>
            <p:nvGrpSpPr>
              <p:cNvPr id="86056" name="Group 86055">
                <a:extLst>
                  <a:ext uri="{FF2B5EF4-FFF2-40B4-BE49-F238E27FC236}">
                    <a16:creationId xmlns:a16="http://schemas.microsoft.com/office/drawing/2014/main" id="{A785FCC5-7FA5-B51E-36F2-D4E905218D77}"/>
                  </a:ext>
                </a:extLst>
              </p:cNvPr>
              <p:cNvGrpSpPr/>
              <p:nvPr/>
            </p:nvGrpSpPr>
            <p:grpSpPr>
              <a:xfrm>
                <a:off x="4402252" y="3509222"/>
                <a:ext cx="1387399" cy="1485713"/>
                <a:chOff x="4402252" y="3509222"/>
                <a:chExt cx="1387399" cy="1485713"/>
              </a:xfrm>
            </p:grpSpPr>
            <p:sp>
              <p:nvSpPr>
                <p:cNvPr id="86060" name="Freeform: Shape 86059">
                  <a:extLst>
                    <a:ext uri="{FF2B5EF4-FFF2-40B4-BE49-F238E27FC236}">
                      <a16:creationId xmlns:a16="http://schemas.microsoft.com/office/drawing/2014/main" id="{1085EEC8-2DA1-A68A-FE20-FE973238F6DB}"/>
                    </a:ext>
                  </a:extLst>
                </p:cNvPr>
                <p:cNvSpPr/>
                <p:nvPr/>
              </p:nvSpPr>
              <p:spPr>
                <a:xfrm>
                  <a:off x="4402252" y="3553535"/>
                  <a:ext cx="1387399" cy="1441400"/>
                </a:xfrm>
                <a:custGeom>
                  <a:avLst/>
                  <a:gdLst>
                    <a:gd name="connsiteX0" fmla="*/ 1008112 w 2016224"/>
                    <a:gd name="connsiteY0" fmla="*/ 0 h 2094701"/>
                    <a:gd name="connsiteX1" fmla="*/ 1150546 w 2016224"/>
                    <a:gd name="connsiteY1" fmla="*/ 94412 h 2094701"/>
                    <a:gd name="connsiteX2" fmla="*/ 1161867 w 2016224"/>
                    <a:gd name="connsiteY2" fmla="*/ 150485 h 2094701"/>
                    <a:gd name="connsiteX3" fmla="*/ 1914367 w 2016224"/>
                    <a:gd name="connsiteY3" fmla="*/ 150485 h 2094701"/>
                    <a:gd name="connsiteX4" fmla="*/ 2016224 w 2016224"/>
                    <a:gd name="connsiteY4" fmla="*/ 252342 h 2094701"/>
                    <a:gd name="connsiteX5" fmla="*/ 2016224 w 2016224"/>
                    <a:gd name="connsiteY5" fmla="*/ 1992844 h 2094701"/>
                    <a:gd name="connsiteX6" fmla="*/ 1914367 w 2016224"/>
                    <a:gd name="connsiteY6" fmla="*/ 2094701 h 2094701"/>
                    <a:gd name="connsiteX7" fmla="*/ 101857 w 2016224"/>
                    <a:gd name="connsiteY7" fmla="*/ 2094701 h 2094701"/>
                    <a:gd name="connsiteX8" fmla="*/ 0 w 2016224"/>
                    <a:gd name="connsiteY8" fmla="*/ 1992844 h 2094701"/>
                    <a:gd name="connsiteX9" fmla="*/ 0 w 2016224"/>
                    <a:gd name="connsiteY9" fmla="*/ 252342 h 2094701"/>
                    <a:gd name="connsiteX10" fmla="*/ 101857 w 2016224"/>
                    <a:gd name="connsiteY10" fmla="*/ 150485 h 2094701"/>
                    <a:gd name="connsiteX11" fmla="*/ 854357 w 2016224"/>
                    <a:gd name="connsiteY11" fmla="*/ 150485 h 2094701"/>
                    <a:gd name="connsiteX12" fmla="*/ 865678 w 2016224"/>
                    <a:gd name="connsiteY12" fmla="*/ 94412 h 2094701"/>
                    <a:gd name="connsiteX13" fmla="*/ 1008112 w 2016224"/>
                    <a:gd name="connsiteY13" fmla="*/ 0 h 2094701"/>
                    <a:gd name="connsiteX14" fmla="*/ 1008112 w 2016224"/>
                    <a:gd name="connsiteY14" fmla="*/ 84437 h 2094701"/>
                    <a:gd name="connsiteX15" fmla="*/ 940934 w 2016224"/>
                    <a:gd name="connsiteY15" fmla="*/ 151615 h 2094701"/>
                    <a:gd name="connsiteX16" fmla="*/ 1008112 w 2016224"/>
                    <a:gd name="connsiteY16" fmla="*/ 218793 h 2094701"/>
                    <a:gd name="connsiteX17" fmla="*/ 1075290 w 2016224"/>
                    <a:gd name="connsiteY17" fmla="*/ 151615 h 2094701"/>
                    <a:gd name="connsiteX18" fmla="*/ 1008112 w 2016224"/>
                    <a:gd name="connsiteY18" fmla="*/ 84437 h 209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16224" h="2094701">
                      <a:moveTo>
                        <a:pt x="1008112" y="0"/>
                      </a:moveTo>
                      <a:cubicBezTo>
                        <a:pt x="1072142" y="0"/>
                        <a:pt x="1127079" y="38930"/>
                        <a:pt x="1150546" y="94412"/>
                      </a:cubicBezTo>
                      <a:lnTo>
                        <a:pt x="1161867" y="150485"/>
                      </a:lnTo>
                      <a:lnTo>
                        <a:pt x="1914367" y="150485"/>
                      </a:lnTo>
                      <a:cubicBezTo>
                        <a:pt x="1970621" y="150485"/>
                        <a:pt x="2016224" y="196088"/>
                        <a:pt x="2016224" y="252342"/>
                      </a:cubicBezTo>
                      <a:lnTo>
                        <a:pt x="2016224" y="1992844"/>
                      </a:lnTo>
                      <a:cubicBezTo>
                        <a:pt x="2016224" y="2049098"/>
                        <a:pt x="1970621" y="2094701"/>
                        <a:pt x="1914367" y="2094701"/>
                      </a:cubicBezTo>
                      <a:lnTo>
                        <a:pt x="101857" y="2094701"/>
                      </a:lnTo>
                      <a:cubicBezTo>
                        <a:pt x="45603" y="2094701"/>
                        <a:pt x="0" y="2049098"/>
                        <a:pt x="0" y="1992844"/>
                      </a:cubicBezTo>
                      <a:lnTo>
                        <a:pt x="0" y="252342"/>
                      </a:lnTo>
                      <a:cubicBezTo>
                        <a:pt x="0" y="196088"/>
                        <a:pt x="45603" y="150485"/>
                        <a:pt x="101857" y="150485"/>
                      </a:cubicBezTo>
                      <a:lnTo>
                        <a:pt x="854357" y="150485"/>
                      </a:lnTo>
                      <a:lnTo>
                        <a:pt x="865678" y="94412"/>
                      </a:lnTo>
                      <a:cubicBezTo>
                        <a:pt x="889145" y="38930"/>
                        <a:pt x="944082" y="0"/>
                        <a:pt x="1008112" y="0"/>
                      </a:cubicBezTo>
                      <a:close/>
                      <a:moveTo>
                        <a:pt x="1008112" y="84437"/>
                      </a:moveTo>
                      <a:cubicBezTo>
                        <a:pt x="971011" y="84437"/>
                        <a:pt x="940934" y="114514"/>
                        <a:pt x="940934" y="151615"/>
                      </a:cubicBezTo>
                      <a:cubicBezTo>
                        <a:pt x="940934" y="188716"/>
                        <a:pt x="971011" y="218793"/>
                        <a:pt x="1008112" y="218793"/>
                      </a:cubicBezTo>
                      <a:cubicBezTo>
                        <a:pt x="1045213" y="218793"/>
                        <a:pt x="1075290" y="188716"/>
                        <a:pt x="1075290" y="151615"/>
                      </a:cubicBezTo>
                      <a:cubicBezTo>
                        <a:pt x="1075290" y="114514"/>
                        <a:pt x="1045213" y="84437"/>
                        <a:pt x="1008112" y="84437"/>
                      </a:cubicBezTo>
                      <a:close/>
                    </a:path>
                  </a:pathLst>
                </a:custGeom>
                <a:gradFill>
                  <a:gsLst>
                    <a:gs pos="100000">
                      <a:srgbClr val="FEAA0F"/>
                    </a:gs>
                    <a:gs pos="6000">
                      <a:srgbClr val="F86A84"/>
                    </a:gs>
                  </a:gsLst>
                  <a:lin ang="2700000" scaled="1"/>
                </a:gradFill>
                <a:ln w="25400" cap="flat" cmpd="sng" algn="ctr">
                  <a:noFill/>
                  <a:prstDash val="solid"/>
                </a:ln>
                <a:effectLst/>
              </p:spPr>
              <p:txBody>
                <a:bodyPr wrap="square" rtlCol="0" anchor="ctr">
                  <a:noAutofit/>
                </a:bodyP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IN" sz="1600" b="0" i="0" u="none" strike="noStrike" kern="0" cap="none" spc="0" normalizeH="0" baseline="0" noProof="0">
                    <a:ln>
                      <a:noFill/>
                    </a:ln>
                    <a:solidFill>
                      <a:prstClr val="white"/>
                    </a:solidFill>
                    <a:effectLst/>
                    <a:uLnTx/>
                    <a:uFillTx/>
                    <a:latin typeface="Segoe UI"/>
                    <a:ea typeface="+mn-ea"/>
                    <a:cs typeface="+mn-cs"/>
                  </a:endParaRPr>
                </a:p>
              </p:txBody>
            </p:sp>
            <p:sp>
              <p:nvSpPr>
                <p:cNvPr id="86061" name="Freeform: Shape 86060">
                  <a:extLst>
                    <a:ext uri="{FF2B5EF4-FFF2-40B4-BE49-F238E27FC236}">
                      <a16:creationId xmlns:a16="http://schemas.microsoft.com/office/drawing/2014/main" id="{0C230A31-075F-061E-AAB1-A00A3C5EBA9D}"/>
                    </a:ext>
                  </a:extLst>
                </p:cNvPr>
                <p:cNvSpPr/>
                <p:nvPr/>
              </p:nvSpPr>
              <p:spPr>
                <a:xfrm>
                  <a:off x="5065520" y="3509222"/>
                  <a:ext cx="71905" cy="108347"/>
                </a:xfrm>
                <a:custGeom>
                  <a:avLst/>
                  <a:gdLst>
                    <a:gd name="connsiteX0" fmla="*/ 58483 w 119173"/>
                    <a:gd name="connsiteY0" fmla="*/ 194344 h 194344"/>
                    <a:gd name="connsiteX1" fmla="*/ 1839 w 119173"/>
                    <a:gd name="connsiteY1" fmla="*/ 135 h 194344"/>
                    <a:gd name="connsiteX2" fmla="*/ 119173 w 119173"/>
                    <a:gd name="connsiteY2" fmla="*/ 170068 h 194344"/>
                    <a:gd name="connsiteX0" fmla="*/ 9167 w 69857"/>
                    <a:gd name="connsiteY0" fmla="*/ 186267 h 186267"/>
                    <a:gd name="connsiteX1" fmla="*/ 53673 w 69857"/>
                    <a:gd name="connsiteY1" fmla="*/ 150 h 186267"/>
                    <a:gd name="connsiteX2" fmla="*/ 69857 w 69857"/>
                    <a:gd name="connsiteY2" fmla="*/ 161991 h 186267"/>
                    <a:gd name="connsiteX0" fmla="*/ 9167 w 82131"/>
                    <a:gd name="connsiteY0" fmla="*/ 186253 h 186253"/>
                    <a:gd name="connsiteX1" fmla="*/ 53673 w 82131"/>
                    <a:gd name="connsiteY1" fmla="*/ 136 h 186253"/>
                    <a:gd name="connsiteX2" fmla="*/ 69857 w 82131"/>
                    <a:gd name="connsiteY2" fmla="*/ 161977 h 186253"/>
                    <a:gd name="connsiteX0" fmla="*/ 9167 w 85427"/>
                    <a:gd name="connsiteY0" fmla="*/ 186229 h 186229"/>
                    <a:gd name="connsiteX1" fmla="*/ 53673 w 85427"/>
                    <a:gd name="connsiteY1" fmla="*/ 112 h 186229"/>
                    <a:gd name="connsiteX2" fmla="*/ 73903 w 85427"/>
                    <a:gd name="connsiteY2" fmla="*/ 182183 h 186229"/>
                    <a:gd name="connsiteX0" fmla="*/ 7798 w 100242"/>
                    <a:gd name="connsiteY0" fmla="*/ 165999 h 182183"/>
                    <a:gd name="connsiteX1" fmla="*/ 68488 w 100242"/>
                    <a:gd name="connsiteY1" fmla="*/ 112 h 182183"/>
                    <a:gd name="connsiteX2" fmla="*/ 88718 w 100242"/>
                    <a:gd name="connsiteY2" fmla="*/ 182183 h 182183"/>
                    <a:gd name="connsiteX0" fmla="*/ 7798 w 100242"/>
                    <a:gd name="connsiteY0" fmla="*/ 165999 h 182183"/>
                    <a:gd name="connsiteX1" fmla="*/ 68488 w 100242"/>
                    <a:gd name="connsiteY1" fmla="*/ 112 h 182183"/>
                    <a:gd name="connsiteX2" fmla="*/ 88718 w 100242"/>
                    <a:gd name="connsiteY2" fmla="*/ 182183 h 182183"/>
                    <a:gd name="connsiteX0" fmla="*/ 23953 w 147528"/>
                    <a:gd name="connsiteY0" fmla="*/ 166043 h 182227"/>
                    <a:gd name="connsiteX1" fmla="*/ 84643 w 147528"/>
                    <a:gd name="connsiteY1" fmla="*/ 156 h 182227"/>
                    <a:gd name="connsiteX2" fmla="*/ 104873 w 147528"/>
                    <a:gd name="connsiteY2" fmla="*/ 182227 h 182227"/>
                    <a:gd name="connsiteX0" fmla="*/ 23953 w 147528"/>
                    <a:gd name="connsiteY0" fmla="*/ 230709 h 246893"/>
                    <a:gd name="connsiteX1" fmla="*/ 84643 w 147528"/>
                    <a:gd name="connsiteY1" fmla="*/ 86 h 246893"/>
                    <a:gd name="connsiteX2" fmla="*/ 104873 w 147528"/>
                    <a:gd name="connsiteY2" fmla="*/ 246893 h 246893"/>
                    <a:gd name="connsiteX0" fmla="*/ 8033 w 101019"/>
                    <a:gd name="connsiteY0" fmla="*/ 253450 h 253450"/>
                    <a:gd name="connsiteX1" fmla="*/ 68722 w 101019"/>
                    <a:gd name="connsiteY1" fmla="*/ 6 h 253450"/>
                    <a:gd name="connsiteX2" fmla="*/ 88952 w 101019"/>
                    <a:gd name="connsiteY2" fmla="*/ 246813 h 253450"/>
                    <a:gd name="connsiteX0" fmla="*/ 27933 w 156829"/>
                    <a:gd name="connsiteY0" fmla="*/ 253477 h 253477"/>
                    <a:gd name="connsiteX1" fmla="*/ 88622 w 156829"/>
                    <a:gd name="connsiteY1" fmla="*/ 33 h 253477"/>
                    <a:gd name="connsiteX2" fmla="*/ 108852 w 156829"/>
                    <a:gd name="connsiteY2" fmla="*/ 246840 h 253477"/>
                    <a:gd name="connsiteX0" fmla="*/ 40681 w 154942"/>
                    <a:gd name="connsiteY0" fmla="*/ 238267 h 238267"/>
                    <a:gd name="connsiteX1" fmla="*/ 74747 w 154942"/>
                    <a:gd name="connsiteY1" fmla="*/ 37 h 238267"/>
                    <a:gd name="connsiteX2" fmla="*/ 121600 w 154942"/>
                    <a:gd name="connsiteY2" fmla="*/ 231630 h 238267"/>
                    <a:gd name="connsiteX0" fmla="*/ 31209 w 155603"/>
                    <a:gd name="connsiteY0" fmla="*/ 234465 h 234465"/>
                    <a:gd name="connsiteX1" fmla="*/ 84292 w 155603"/>
                    <a:gd name="connsiteY1" fmla="*/ 38 h 234465"/>
                    <a:gd name="connsiteX2" fmla="*/ 112128 w 155603"/>
                    <a:gd name="connsiteY2" fmla="*/ 227828 h 234465"/>
                  </a:gdLst>
                  <a:ahLst/>
                  <a:cxnLst>
                    <a:cxn ang="0">
                      <a:pos x="connsiteX0" y="connsiteY0"/>
                    </a:cxn>
                    <a:cxn ang="0">
                      <a:pos x="connsiteX1" y="connsiteY1"/>
                    </a:cxn>
                    <a:cxn ang="0">
                      <a:pos x="connsiteX2" y="connsiteY2"/>
                    </a:cxn>
                  </a:cxnLst>
                  <a:rect l="l" t="t" r="r" b="b"/>
                  <a:pathLst>
                    <a:path w="155603" h="234465">
                      <a:moveTo>
                        <a:pt x="31209" y="234465"/>
                      </a:moveTo>
                      <a:cubicBezTo>
                        <a:pt x="-2171" y="139383"/>
                        <a:pt x="-35691" y="-2659"/>
                        <a:pt x="84292" y="38"/>
                      </a:cubicBezTo>
                      <a:cubicBezTo>
                        <a:pt x="204275" y="2735"/>
                        <a:pt x="143485" y="148930"/>
                        <a:pt x="112128" y="227828"/>
                      </a:cubicBezTo>
                    </a:path>
                  </a:pathLst>
                </a:custGeom>
                <a:noFill/>
                <a:ln w="25400" cap="rnd" cmpd="sng" algn="ctr">
                  <a:solidFill>
                    <a:sysClr val="windowText" lastClr="000000"/>
                  </a:solid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IN" sz="1600" b="0" i="0" u="none" strike="noStrike" kern="0" cap="none" spc="0" normalizeH="0" baseline="0" noProof="0">
                    <a:ln>
                      <a:noFill/>
                    </a:ln>
                    <a:solidFill>
                      <a:prstClr val="white"/>
                    </a:solidFill>
                    <a:effectLst/>
                    <a:uLnTx/>
                    <a:uFillTx/>
                    <a:latin typeface="Segoe UI"/>
                    <a:ea typeface="+mn-ea"/>
                    <a:cs typeface="+mn-cs"/>
                  </a:endParaRPr>
                </a:p>
              </p:txBody>
            </p:sp>
            <p:sp>
              <p:nvSpPr>
                <p:cNvPr id="86062" name="TextBox 86061">
                  <a:extLst>
                    <a:ext uri="{FF2B5EF4-FFF2-40B4-BE49-F238E27FC236}">
                      <a16:creationId xmlns:a16="http://schemas.microsoft.com/office/drawing/2014/main" id="{77A0D04E-594E-DE3E-82DC-EB39A13F0A06}"/>
                    </a:ext>
                  </a:extLst>
                </p:cNvPr>
                <p:cNvSpPr txBox="1"/>
                <p:nvPr/>
              </p:nvSpPr>
              <p:spPr>
                <a:xfrm>
                  <a:off x="4711053" y="3988613"/>
                  <a:ext cx="769797" cy="694013"/>
                </a:xfrm>
                <a:prstGeom prst="rect">
                  <a:avLst/>
                </a:prstGeom>
                <a:noFill/>
              </p:spPr>
              <p:txBody>
                <a:bodyPr wrap="square" lIns="0" tIns="0" rIns="0" bIns="0" rtlCol="0" anchor="ctr">
                  <a:noAutofit/>
                </a:bodyPr>
                <a:lstStyle/>
                <a:p>
                  <a:pPr marL="0" marR="0" lvl="0" indent="0" algn="ctr" defTabSz="1218987" eaLnBrk="1" fontAlgn="auto" latinLnBrk="0" hangingPunct="1">
                    <a:lnSpc>
                      <a:spcPct val="100000"/>
                    </a:lnSpc>
                    <a:spcBef>
                      <a:spcPts val="0"/>
                    </a:spcBef>
                    <a:spcAft>
                      <a:spcPts val="0"/>
                    </a:spcAft>
                    <a:buClrTx/>
                    <a:buSzTx/>
                    <a:buFontTx/>
                    <a:buNone/>
                    <a:tabLst/>
                    <a:defRPr/>
                  </a:pPr>
                  <a:r>
                    <a:rPr kumimoji="0" lang="en-US" sz="6600" b="0" i="0" u="none" strike="noStrike" kern="0" cap="none" spc="0" normalizeH="0" baseline="0" noProof="0">
                      <a:ln>
                        <a:noFill/>
                      </a:ln>
                      <a:solidFill>
                        <a:prstClr val="white"/>
                      </a:solidFill>
                      <a:effectLst/>
                      <a:uLnTx/>
                      <a:uFillTx/>
                      <a:latin typeface="Segoe UI Black" panose="020B0A02040204020203" pitchFamily="34" charset="0"/>
                      <a:ea typeface="Segoe UI Black" panose="020B0A02040204020203" pitchFamily="34" charset="0"/>
                    </a:rPr>
                    <a:t>N</a:t>
                  </a:r>
                  <a:endParaRPr kumimoji="0" lang="en-IN" sz="6600" b="0" i="0" u="none" strike="noStrike" kern="0" cap="none" spc="0" normalizeH="0" baseline="0" noProof="0">
                    <a:ln>
                      <a:noFill/>
                    </a:ln>
                    <a:solidFill>
                      <a:prstClr val="white"/>
                    </a:solidFill>
                    <a:effectLst/>
                    <a:uLnTx/>
                    <a:uFillTx/>
                    <a:latin typeface="Segoe UI Black" panose="020B0A02040204020203" pitchFamily="34" charset="0"/>
                    <a:ea typeface="Segoe UI Black" panose="020B0A02040204020203" pitchFamily="34" charset="0"/>
                  </a:endParaRPr>
                </a:p>
              </p:txBody>
            </p:sp>
          </p:grpSp>
          <p:grpSp>
            <p:nvGrpSpPr>
              <p:cNvPr id="86057" name="Group 86056">
                <a:extLst>
                  <a:ext uri="{FF2B5EF4-FFF2-40B4-BE49-F238E27FC236}">
                    <a16:creationId xmlns:a16="http://schemas.microsoft.com/office/drawing/2014/main" id="{56A43397-84A9-F46E-CECF-0565EFB3DC3E}"/>
                  </a:ext>
                </a:extLst>
              </p:cNvPr>
              <p:cNvGrpSpPr/>
              <p:nvPr/>
            </p:nvGrpSpPr>
            <p:grpSpPr>
              <a:xfrm>
                <a:off x="5067791" y="-11723"/>
                <a:ext cx="70065" cy="3587367"/>
                <a:chOff x="2104160" y="2343150"/>
                <a:chExt cx="77932" cy="823479"/>
              </a:xfrm>
            </p:grpSpPr>
            <p:cxnSp>
              <p:nvCxnSpPr>
                <p:cNvPr id="86058" name="Straight Connector 86057">
                  <a:extLst>
                    <a:ext uri="{FF2B5EF4-FFF2-40B4-BE49-F238E27FC236}">
                      <a16:creationId xmlns:a16="http://schemas.microsoft.com/office/drawing/2014/main" id="{16F1582F-5219-E96D-0B17-C6BE9FB0640C}"/>
                    </a:ext>
                  </a:extLst>
                </p:cNvPr>
                <p:cNvCxnSpPr>
                  <a:cxnSpLocks/>
                </p:cNvCxnSpPr>
                <p:nvPr/>
              </p:nvCxnSpPr>
              <p:spPr>
                <a:xfrm>
                  <a:off x="2104160" y="2343150"/>
                  <a:ext cx="31173" cy="823479"/>
                </a:xfrm>
                <a:prstGeom prst="line">
                  <a:avLst/>
                </a:prstGeom>
                <a:noFill/>
                <a:ln w="25400" cap="rnd" cmpd="sng" algn="ctr">
                  <a:solidFill>
                    <a:sysClr val="windowText" lastClr="000000"/>
                  </a:solidFill>
                  <a:prstDash val="solid"/>
                </a:ln>
                <a:effectLst/>
              </p:spPr>
            </p:cxnSp>
            <p:cxnSp>
              <p:nvCxnSpPr>
                <p:cNvPr id="86059" name="Straight Connector 86058">
                  <a:extLst>
                    <a:ext uri="{FF2B5EF4-FFF2-40B4-BE49-F238E27FC236}">
                      <a16:creationId xmlns:a16="http://schemas.microsoft.com/office/drawing/2014/main" id="{78BB6EE9-1E54-14DE-4C47-4DA08AF9788F}"/>
                    </a:ext>
                  </a:extLst>
                </p:cNvPr>
                <p:cNvCxnSpPr>
                  <a:cxnSpLocks/>
                </p:cNvCxnSpPr>
                <p:nvPr/>
              </p:nvCxnSpPr>
              <p:spPr>
                <a:xfrm flipH="1">
                  <a:off x="2150919" y="2343150"/>
                  <a:ext cx="31173" cy="823479"/>
                </a:xfrm>
                <a:prstGeom prst="line">
                  <a:avLst/>
                </a:prstGeom>
                <a:noFill/>
                <a:ln w="25400" cap="rnd" cmpd="sng" algn="ctr">
                  <a:solidFill>
                    <a:sysClr val="windowText" lastClr="000000"/>
                  </a:solidFill>
                  <a:prstDash val="solid"/>
                </a:ln>
                <a:effectLst/>
              </p:spPr>
            </p:cxnSp>
          </p:grpSp>
        </p:grpSp>
        <p:grpSp>
          <p:nvGrpSpPr>
            <p:cNvPr id="58" name="Group 57">
              <a:extLst>
                <a:ext uri="{FF2B5EF4-FFF2-40B4-BE49-F238E27FC236}">
                  <a16:creationId xmlns:a16="http://schemas.microsoft.com/office/drawing/2014/main" id="{70B2B892-AF25-11F8-9A31-E9A48F3EB808}"/>
                </a:ext>
              </a:extLst>
            </p:cNvPr>
            <p:cNvGrpSpPr/>
            <p:nvPr/>
          </p:nvGrpSpPr>
          <p:grpSpPr>
            <a:xfrm>
              <a:off x="7474285" y="0"/>
              <a:ext cx="1387399" cy="4769183"/>
              <a:chOff x="7474285" y="0"/>
              <a:chExt cx="1387399" cy="4769183"/>
            </a:xfrm>
          </p:grpSpPr>
          <p:sp>
            <p:nvSpPr>
              <p:cNvPr id="86050" name="Freeform: Shape 86049">
                <a:extLst>
                  <a:ext uri="{FF2B5EF4-FFF2-40B4-BE49-F238E27FC236}">
                    <a16:creationId xmlns:a16="http://schemas.microsoft.com/office/drawing/2014/main" id="{AACA5B98-6EAD-2490-48A1-E68B25D7107F}"/>
                  </a:ext>
                </a:extLst>
              </p:cNvPr>
              <p:cNvSpPr/>
              <p:nvPr/>
            </p:nvSpPr>
            <p:spPr>
              <a:xfrm>
                <a:off x="7474285" y="3327783"/>
                <a:ext cx="1387399" cy="1441400"/>
              </a:xfrm>
              <a:custGeom>
                <a:avLst/>
                <a:gdLst>
                  <a:gd name="connsiteX0" fmla="*/ 1008112 w 2016224"/>
                  <a:gd name="connsiteY0" fmla="*/ 0 h 2094701"/>
                  <a:gd name="connsiteX1" fmla="*/ 1150546 w 2016224"/>
                  <a:gd name="connsiteY1" fmla="*/ 94412 h 2094701"/>
                  <a:gd name="connsiteX2" fmla="*/ 1161867 w 2016224"/>
                  <a:gd name="connsiteY2" fmla="*/ 150485 h 2094701"/>
                  <a:gd name="connsiteX3" fmla="*/ 1914367 w 2016224"/>
                  <a:gd name="connsiteY3" fmla="*/ 150485 h 2094701"/>
                  <a:gd name="connsiteX4" fmla="*/ 2016224 w 2016224"/>
                  <a:gd name="connsiteY4" fmla="*/ 252342 h 2094701"/>
                  <a:gd name="connsiteX5" fmla="*/ 2016224 w 2016224"/>
                  <a:gd name="connsiteY5" fmla="*/ 1992844 h 2094701"/>
                  <a:gd name="connsiteX6" fmla="*/ 1914367 w 2016224"/>
                  <a:gd name="connsiteY6" fmla="*/ 2094701 h 2094701"/>
                  <a:gd name="connsiteX7" fmla="*/ 101857 w 2016224"/>
                  <a:gd name="connsiteY7" fmla="*/ 2094701 h 2094701"/>
                  <a:gd name="connsiteX8" fmla="*/ 0 w 2016224"/>
                  <a:gd name="connsiteY8" fmla="*/ 1992844 h 2094701"/>
                  <a:gd name="connsiteX9" fmla="*/ 0 w 2016224"/>
                  <a:gd name="connsiteY9" fmla="*/ 252342 h 2094701"/>
                  <a:gd name="connsiteX10" fmla="*/ 101857 w 2016224"/>
                  <a:gd name="connsiteY10" fmla="*/ 150485 h 2094701"/>
                  <a:gd name="connsiteX11" fmla="*/ 854357 w 2016224"/>
                  <a:gd name="connsiteY11" fmla="*/ 150485 h 2094701"/>
                  <a:gd name="connsiteX12" fmla="*/ 865678 w 2016224"/>
                  <a:gd name="connsiteY12" fmla="*/ 94412 h 2094701"/>
                  <a:gd name="connsiteX13" fmla="*/ 1008112 w 2016224"/>
                  <a:gd name="connsiteY13" fmla="*/ 0 h 2094701"/>
                  <a:gd name="connsiteX14" fmla="*/ 1008112 w 2016224"/>
                  <a:gd name="connsiteY14" fmla="*/ 84437 h 2094701"/>
                  <a:gd name="connsiteX15" fmla="*/ 940934 w 2016224"/>
                  <a:gd name="connsiteY15" fmla="*/ 151615 h 2094701"/>
                  <a:gd name="connsiteX16" fmla="*/ 1008112 w 2016224"/>
                  <a:gd name="connsiteY16" fmla="*/ 218793 h 2094701"/>
                  <a:gd name="connsiteX17" fmla="*/ 1075290 w 2016224"/>
                  <a:gd name="connsiteY17" fmla="*/ 151615 h 2094701"/>
                  <a:gd name="connsiteX18" fmla="*/ 1008112 w 2016224"/>
                  <a:gd name="connsiteY18" fmla="*/ 84437 h 209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16224" h="2094701">
                    <a:moveTo>
                      <a:pt x="1008112" y="0"/>
                    </a:moveTo>
                    <a:cubicBezTo>
                      <a:pt x="1072142" y="0"/>
                      <a:pt x="1127079" y="38930"/>
                      <a:pt x="1150546" y="94412"/>
                    </a:cubicBezTo>
                    <a:lnTo>
                      <a:pt x="1161867" y="150485"/>
                    </a:lnTo>
                    <a:lnTo>
                      <a:pt x="1914367" y="150485"/>
                    </a:lnTo>
                    <a:cubicBezTo>
                      <a:pt x="1970621" y="150485"/>
                      <a:pt x="2016224" y="196088"/>
                      <a:pt x="2016224" y="252342"/>
                    </a:cubicBezTo>
                    <a:lnTo>
                      <a:pt x="2016224" y="1992844"/>
                    </a:lnTo>
                    <a:cubicBezTo>
                      <a:pt x="2016224" y="2049098"/>
                      <a:pt x="1970621" y="2094701"/>
                      <a:pt x="1914367" y="2094701"/>
                    </a:cubicBezTo>
                    <a:lnTo>
                      <a:pt x="101857" y="2094701"/>
                    </a:lnTo>
                    <a:cubicBezTo>
                      <a:pt x="45603" y="2094701"/>
                      <a:pt x="0" y="2049098"/>
                      <a:pt x="0" y="1992844"/>
                    </a:cubicBezTo>
                    <a:lnTo>
                      <a:pt x="0" y="252342"/>
                    </a:lnTo>
                    <a:cubicBezTo>
                      <a:pt x="0" y="196088"/>
                      <a:pt x="45603" y="150485"/>
                      <a:pt x="101857" y="150485"/>
                    </a:cubicBezTo>
                    <a:lnTo>
                      <a:pt x="854357" y="150485"/>
                    </a:lnTo>
                    <a:lnTo>
                      <a:pt x="865678" y="94412"/>
                    </a:lnTo>
                    <a:cubicBezTo>
                      <a:pt x="889145" y="38930"/>
                      <a:pt x="944082" y="0"/>
                      <a:pt x="1008112" y="0"/>
                    </a:cubicBezTo>
                    <a:close/>
                    <a:moveTo>
                      <a:pt x="1008112" y="84437"/>
                    </a:moveTo>
                    <a:cubicBezTo>
                      <a:pt x="971011" y="84437"/>
                      <a:pt x="940934" y="114514"/>
                      <a:pt x="940934" y="151615"/>
                    </a:cubicBezTo>
                    <a:cubicBezTo>
                      <a:pt x="940934" y="188716"/>
                      <a:pt x="971011" y="218793"/>
                      <a:pt x="1008112" y="218793"/>
                    </a:cubicBezTo>
                    <a:cubicBezTo>
                      <a:pt x="1045213" y="218793"/>
                      <a:pt x="1075290" y="188716"/>
                      <a:pt x="1075290" y="151615"/>
                    </a:cubicBezTo>
                    <a:cubicBezTo>
                      <a:pt x="1075290" y="114514"/>
                      <a:pt x="1045213" y="84437"/>
                      <a:pt x="1008112" y="84437"/>
                    </a:cubicBezTo>
                    <a:close/>
                  </a:path>
                </a:pathLst>
              </a:custGeom>
              <a:gradFill>
                <a:gsLst>
                  <a:gs pos="100000">
                    <a:srgbClr val="FEAA0F"/>
                  </a:gs>
                  <a:gs pos="6000">
                    <a:srgbClr val="F86A84"/>
                  </a:gs>
                </a:gsLst>
                <a:lin ang="2700000" scaled="1"/>
              </a:gradFill>
              <a:ln w="25400" cap="flat" cmpd="sng" algn="ctr">
                <a:noFill/>
                <a:prstDash val="solid"/>
              </a:ln>
              <a:effectLst/>
            </p:spPr>
            <p:txBody>
              <a:bodyPr wrap="square" rtlCol="0" anchor="ctr">
                <a:noAutofit/>
              </a:bodyP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IN" sz="1600" b="0" i="0" u="none" strike="noStrike" kern="0" cap="none" spc="0" normalizeH="0" baseline="0" noProof="0">
                  <a:ln>
                    <a:noFill/>
                  </a:ln>
                  <a:solidFill>
                    <a:prstClr val="white"/>
                  </a:solidFill>
                  <a:effectLst/>
                  <a:uLnTx/>
                  <a:uFillTx/>
                  <a:latin typeface="Segoe UI"/>
                  <a:ea typeface="+mn-ea"/>
                  <a:cs typeface="+mn-cs"/>
                </a:endParaRPr>
              </a:p>
            </p:txBody>
          </p:sp>
          <p:sp>
            <p:nvSpPr>
              <p:cNvPr id="86051" name="Freeform: Shape 86050">
                <a:extLst>
                  <a:ext uri="{FF2B5EF4-FFF2-40B4-BE49-F238E27FC236}">
                    <a16:creationId xmlns:a16="http://schemas.microsoft.com/office/drawing/2014/main" id="{376EC548-8420-6D10-30FA-F069378419A5}"/>
                  </a:ext>
                </a:extLst>
              </p:cNvPr>
              <p:cNvSpPr/>
              <p:nvPr/>
            </p:nvSpPr>
            <p:spPr>
              <a:xfrm>
                <a:off x="8137553" y="3283470"/>
                <a:ext cx="71905" cy="108347"/>
              </a:xfrm>
              <a:custGeom>
                <a:avLst/>
                <a:gdLst>
                  <a:gd name="connsiteX0" fmla="*/ 58483 w 119173"/>
                  <a:gd name="connsiteY0" fmla="*/ 194344 h 194344"/>
                  <a:gd name="connsiteX1" fmla="*/ 1839 w 119173"/>
                  <a:gd name="connsiteY1" fmla="*/ 135 h 194344"/>
                  <a:gd name="connsiteX2" fmla="*/ 119173 w 119173"/>
                  <a:gd name="connsiteY2" fmla="*/ 170068 h 194344"/>
                  <a:gd name="connsiteX0" fmla="*/ 9167 w 69857"/>
                  <a:gd name="connsiteY0" fmla="*/ 186267 h 186267"/>
                  <a:gd name="connsiteX1" fmla="*/ 53673 w 69857"/>
                  <a:gd name="connsiteY1" fmla="*/ 150 h 186267"/>
                  <a:gd name="connsiteX2" fmla="*/ 69857 w 69857"/>
                  <a:gd name="connsiteY2" fmla="*/ 161991 h 186267"/>
                  <a:gd name="connsiteX0" fmla="*/ 9167 w 82131"/>
                  <a:gd name="connsiteY0" fmla="*/ 186253 h 186253"/>
                  <a:gd name="connsiteX1" fmla="*/ 53673 w 82131"/>
                  <a:gd name="connsiteY1" fmla="*/ 136 h 186253"/>
                  <a:gd name="connsiteX2" fmla="*/ 69857 w 82131"/>
                  <a:gd name="connsiteY2" fmla="*/ 161977 h 186253"/>
                  <a:gd name="connsiteX0" fmla="*/ 9167 w 85427"/>
                  <a:gd name="connsiteY0" fmla="*/ 186229 h 186229"/>
                  <a:gd name="connsiteX1" fmla="*/ 53673 w 85427"/>
                  <a:gd name="connsiteY1" fmla="*/ 112 h 186229"/>
                  <a:gd name="connsiteX2" fmla="*/ 73903 w 85427"/>
                  <a:gd name="connsiteY2" fmla="*/ 182183 h 186229"/>
                  <a:gd name="connsiteX0" fmla="*/ 7798 w 100242"/>
                  <a:gd name="connsiteY0" fmla="*/ 165999 h 182183"/>
                  <a:gd name="connsiteX1" fmla="*/ 68488 w 100242"/>
                  <a:gd name="connsiteY1" fmla="*/ 112 h 182183"/>
                  <a:gd name="connsiteX2" fmla="*/ 88718 w 100242"/>
                  <a:gd name="connsiteY2" fmla="*/ 182183 h 182183"/>
                  <a:gd name="connsiteX0" fmla="*/ 7798 w 100242"/>
                  <a:gd name="connsiteY0" fmla="*/ 165999 h 182183"/>
                  <a:gd name="connsiteX1" fmla="*/ 68488 w 100242"/>
                  <a:gd name="connsiteY1" fmla="*/ 112 h 182183"/>
                  <a:gd name="connsiteX2" fmla="*/ 88718 w 100242"/>
                  <a:gd name="connsiteY2" fmla="*/ 182183 h 182183"/>
                  <a:gd name="connsiteX0" fmla="*/ 23953 w 147528"/>
                  <a:gd name="connsiteY0" fmla="*/ 166043 h 182227"/>
                  <a:gd name="connsiteX1" fmla="*/ 84643 w 147528"/>
                  <a:gd name="connsiteY1" fmla="*/ 156 h 182227"/>
                  <a:gd name="connsiteX2" fmla="*/ 104873 w 147528"/>
                  <a:gd name="connsiteY2" fmla="*/ 182227 h 182227"/>
                  <a:gd name="connsiteX0" fmla="*/ 23953 w 147528"/>
                  <a:gd name="connsiteY0" fmla="*/ 230709 h 246893"/>
                  <a:gd name="connsiteX1" fmla="*/ 84643 w 147528"/>
                  <a:gd name="connsiteY1" fmla="*/ 86 h 246893"/>
                  <a:gd name="connsiteX2" fmla="*/ 104873 w 147528"/>
                  <a:gd name="connsiteY2" fmla="*/ 246893 h 246893"/>
                  <a:gd name="connsiteX0" fmla="*/ 8033 w 101019"/>
                  <a:gd name="connsiteY0" fmla="*/ 253450 h 253450"/>
                  <a:gd name="connsiteX1" fmla="*/ 68722 w 101019"/>
                  <a:gd name="connsiteY1" fmla="*/ 6 h 253450"/>
                  <a:gd name="connsiteX2" fmla="*/ 88952 w 101019"/>
                  <a:gd name="connsiteY2" fmla="*/ 246813 h 253450"/>
                  <a:gd name="connsiteX0" fmla="*/ 27933 w 156829"/>
                  <a:gd name="connsiteY0" fmla="*/ 253477 h 253477"/>
                  <a:gd name="connsiteX1" fmla="*/ 88622 w 156829"/>
                  <a:gd name="connsiteY1" fmla="*/ 33 h 253477"/>
                  <a:gd name="connsiteX2" fmla="*/ 108852 w 156829"/>
                  <a:gd name="connsiteY2" fmla="*/ 246840 h 253477"/>
                  <a:gd name="connsiteX0" fmla="*/ 40681 w 154942"/>
                  <a:gd name="connsiteY0" fmla="*/ 238267 h 238267"/>
                  <a:gd name="connsiteX1" fmla="*/ 74747 w 154942"/>
                  <a:gd name="connsiteY1" fmla="*/ 37 h 238267"/>
                  <a:gd name="connsiteX2" fmla="*/ 121600 w 154942"/>
                  <a:gd name="connsiteY2" fmla="*/ 231630 h 238267"/>
                  <a:gd name="connsiteX0" fmla="*/ 31209 w 155603"/>
                  <a:gd name="connsiteY0" fmla="*/ 234465 h 234465"/>
                  <a:gd name="connsiteX1" fmla="*/ 84292 w 155603"/>
                  <a:gd name="connsiteY1" fmla="*/ 38 h 234465"/>
                  <a:gd name="connsiteX2" fmla="*/ 112128 w 155603"/>
                  <a:gd name="connsiteY2" fmla="*/ 227828 h 234465"/>
                </a:gdLst>
                <a:ahLst/>
                <a:cxnLst>
                  <a:cxn ang="0">
                    <a:pos x="connsiteX0" y="connsiteY0"/>
                  </a:cxn>
                  <a:cxn ang="0">
                    <a:pos x="connsiteX1" y="connsiteY1"/>
                  </a:cxn>
                  <a:cxn ang="0">
                    <a:pos x="connsiteX2" y="connsiteY2"/>
                  </a:cxn>
                </a:cxnLst>
                <a:rect l="l" t="t" r="r" b="b"/>
                <a:pathLst>
                  <a:path w="155603" h="234465">
                    <a:moveTo>
                      <a:pt x="31209" y="234465"/>
                    </a:moveTo>
                    <a:cubicBezTo>
                      <a:pt x="-2171" y="139383"/>
                      <a:pt x="-35691" y="-2659"/>
                      <a:pt x="84292" y="38"/>
                    </a:cubicBezTo>
                    <a:cubicBezTo>
                      <a:pt x="204275" y="2735"/>
                      <a:pt x="143485" y="148930"/>
                      <a:pt x="112128" y="227828"/>
                    </a:cubicBezTo>
                  </a:path>
                </a:pathLst>
              </a:custGeom>
              <a:noFill/>
              <a:ln w="25400" cap="rnd" cmpd="sng" algn="ctr">
                <a:solidFill>
                  <a:sysClr val="windowText" lastClr="000000"/>
                </a:solid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IN" sz="1600" b="0" i="0" u="none" strike="noStrike" kern="0" cap="none" spc="0" normalizeH="0" baseline="0" noProof="0">
                  <a:ln>
                    <a:noFill/>
                  </a:ln>
                  <a:solidFill>
                    <a:prstClr val="white"/>
                  </a:solidFill>
                  <a:effectLst/>
                  <a:uLnTx/>
                  <a:uFillTx/>
                  <a:latin typeface="Segoe UI"/>
                  <a:ea typeface="+mn-ea"/>
                  <a:cs typeface="+mn-cs"/>
                </a:endParaRPr>
              </a:p>
            </p:txBody>
          </p:sp>
          <p:sp>
            <p:nvSpPr>
              <p:cNvPr id="86052" name="TextBox 86051">
                <a:extLst>
                  <a:ext uri="{FF2B5EF4-FFF2-40B4-BE49-F238E27FC236}">
                    <a16:creationId xmlns:a16="http://schemas.microsoft.com/office/drawing/2014/main" id="{2FA078C4-2362-B261-267C-373827B2AE8C}"/>
                  </a:ext>
                </a:extLst>
              </p:cNvPr>
              <p:cNvSpPr txBox="1"/>
              <p:nvPr/>
            </p:nvSpPr>
            <p:spPr>
              <a:xfrm>
                <a:off x="7783086" y="3762861"/>
                <a:ext cx="769797" cy="694013"/>
              </a:xfrm>
              <a:prstGeom prst="rect">
                <a:avLst/>
              </a:prstGeom>
              <a:noFill/>
            </p:spPr>
            <p:txBody>
              <a:bodyPr wrap="square" lIns="0" tIns="0" rIns="0" bIns="0" rtlCol="0" anchor="ctr">
                <a:noAutofit/>
              </a:bodyPr>
              <a:lstStyle/>
              <a:p>
                <a:pPr marL="0" marR="0" lvl="0" indent="0" algn="ctr" defTabSz="1218987" eaLnBrk="1" fontAlgn="auto" latinLnBrk="0" hangingPunct="1">
                  <a:lnSpc>
                    <a:spcPct val="100000"/>
                  </a:lnSpc>
                  <a:spcBef>
                    <a:spcPts val="0"/>
                  </a:spcBef>
                  <a:spcAft>
                    <a:spcPts val="0"/>
                  </a:spcAft>
                  <a:buClrTx/>
                  <a:buSzTx/>
                  <a:buFontTx/>
                  <a:buNone/>
                  <a:tabLst/>
                  <a:defRPr/>
                </a:pPr>
                <a:r>
                  <a:rPr kumimoji="0" lang="en-US" sz="6600" b="0" i="0" u="none" strike="noStrike" kern="0" cap="none" spc="0" normalizeH="0" baseline="0" noProof="0">
                    <a:ln>
                      <a:noFill/>
                    </a:ln>
                    <a:solidFill>
                      <a:prstClr val="white"/>
                    </a:solidFill>
                    <a:effectLst/>
                    <a:uLnTx/>
                    <a:uFillTx/>
                    <a:latin typeface="Segoe UI Black" panose="020B0A02040204020203" pitchFamily="34" charset="0"/>
                    <a:ea typeface="Segoe UI Black" panose="020B0A02040204020203" pitchFamily="34" charset="0"/>
                  </a:rPr>
                  <a:t>Y</a:t>
                </a:r>
                <a:endParaRPr kumimoji="0" lang="en-IN" sz="6600" b="0" i="0" u="none" strike="noStrike" kern="0" cap="none" spc="0" normalizeH="0" baseline="0" noProof="0">
                  <a:ln>
                    <a:noFill/>
                  </a:ln>
                  <a:solidFill>
                    <a:prstClr val="white"/>
                  </a:solidFill>
                  <a:effectLst/>
                  <a:uLnTx/>
                  <a:uFillTx/>
                  <a:latin typeface="Segoe UI Black" panose="020B0A02040204020203" pitchFamily="34" charset="0"/>
                  <a:ea typeface="Segoe UI Black" panose="020B0A02040204020203" pitchFamily="34" charset="0"/>
                </a:endParaRPr>
              </a:p>
            </p:txBody>
          </p:sp>
          <p:grpSp>
            <p:nvGrpSpPr>
              <p:cNvPr id="86053" name="Group 86052">
                <a:extLst>
                  <a:ext uri="{FF2B5EF4-FFF2-40B4-BE49-F238E27FC236}">
                    <a16:creationId xmlns:a16="http://schemas.microsoft.com/office/drawing/2014/main" id="{28F3BC73-69E6-DA52-6D31-F8C14838F901}"/>
                  </a:ext>
                </a:extLst>
              </p:cNvPr>
              <p:cNvGrpSpPr/>
              <p:nvPr/>
            </p:nvGrpSpPr>
            <p:grpSpPr>
              <a:xfrm>
                <a:off x="8139824" y="0"/>
                <a:ext cx="70065" cy="3349893"/>
                <a:chOff x="2104160" y="2343150"/>
                <a:chExt cx="77932" cy="823479"/>
              </a:xfrm>
            </p:grpSpPr>
            <p:cxnSp>
              <p:nvCxnSpPr>
                <p:cNvPr id="86054" name="Straight Connector 86053">
                  <a:extLst>
                    <a:ext uri="{FF2B5EF4-FFF2-40B4-BE49-F238E27FC236}">
                      <a16:creationId xmlns:a16="http://schemas.microsoft.com/office/drawing/2014/main" id="{3E5E0062-79E1-2696-FFE6-65D96F2CEA97}"/>
                    </a:ext>
                  </a:extLst>
                </p:cNvPr>
                <p:cNvCxnSpPr>
                  <a:cxnSpLocks/>
                </p:cNvCxnSpPr>
                <p:nvPr/>
              </p:nvCxnSpPr>
              <p:spPr>
                <a:xfrm>
                  <a:off x="2104160" y="2343150"/>
                  <a:ext cx="31173" cy="823479"/>
                </a:xfrm>
                <a:prstGeom prst="line">
                  <a:avLst/>
                </a:prstGeom>
                <a:noFill/>
                <a:ln w="25400" cap="rnd" cmpd="sng" algn="ctr">
                  <a:solidFill>
                    <a:sysClr val="windowText" lastClr="000000"/>
                  </a:solidFill>
                  <a:prstDash val="solid"/>
                </a:ln>
                <a:effectLst/>
              </p:spPr>
            </p:cxnSp>
            <p:cxnSp>
              <p:nvCxnSpPr>
                <p:cNvPr id="86055" name="Straight Connector 86054">
                  <a:extLst>
                    <a:ext uri="{FF2B5EF4-FFF2-40B4-BE49-F238E27FC236}">
                      <a16:creationId xmlns:a16="http://schemas.microsoft.com/office/drawing/2014/main" id="{392E770D-3D23-8577-795E-9DC870D3DEE7}"/>
                    </a:ext>
                  </a:extLst>
                </p:cNvPr>
                <p:cNvCxnSpPr>
                  <a:cxnSpLocks/>
                </p:cNvCxnSpPr>
                <p:nvPr/>
              </p:nvCxnSpPr>
              <p:spPr>
                <a:xfrm flipH="1">
                  <a:off x="2150919" y="2343150"/>
                  <a:ext cx="31173" cy="823479"/>
                </a:xfrm>
                <a:prstGeom prst="line">
                  <a:avLst/>
                </a:prstGeom>
                <a:noFill/>
                <a:ln w="25400" cap="rnd" cmpd="sng" algn="ctr">
                  <a:solidFill>
                    <a:sysClr val="windowText" lastClr="000000"/>
                  </a:solidFill>
                  <a:prstDash val="solid"/>
                </a:ln>
                <a:effectLst/>
              </p:spPr>
            </p:cxnSp>
          </p:grpSp>
        </p:grpSp>
        <p:grpSp>
          <p:nvGrpSpPr>
            <p:cNvPr id="59" name="Group 58">
              <a:extLst>
                <a:ext uri="{FF2B5EF4-FFF2-40B4-BE49-F238E27FC236}">
                  <a16:creationId xmlns:a16="http://schemas.microsoft.com/office/drawing/2014/main" id="{52865646-2F9D-B9B8-8392-684B8B477771}"/>
                </a:ext>
              </a:extLst>
            </p:cNvPr>
            <p:cNvGrpSpPr/>
            <p:nvPr/>
          </p:nvGrpSpPr>
          <p:grpSpPr>
            <a:xfrm>
              <a:off x="10070956" y="0"/>
              <a:ext cx="1387399" cy="4769183"/>
              <a:chOff x="10070956" y="0"/>
              <a:chExt cx="1387399" cy="4769183"/>
            </a:xfrm>
          </p:grpSpPr>
          <p:grpSp>
            <p:nvGrpSpPr>
              <p:cNvPr id="60" name="Group 59">
                <a:extLst>
                  <a:ext uri="{FF2B5EF4-FFF2-40B4-BE49-F238E27FC236}">
                    <a16:creationId xmlns:a16="http://schemas.microsoft.com/office/drawing/2014/main" id="{B1449D01-1A9C-9E31-9071-331AF90FE5EE}"/>
                  </a:ext>
                </a:extLst>
              </p:cNvPr>
              <p:cNvGrpSpPr/>
              <p:nvPr/>
            </p:nvGrpSpPr>
            <p:grpSpPr>
              <a:xfrm>
                <a:off x="10736495" y="0"/>
                <a:ext cx="70065" cy="3349893"/>
                <a:chOff x="2104160" y="2343150"/>
                <a:chExt cx="77932" cy="823479"/>
              </a:xfrm>
            </p:grpSpPr>
            <p:cxnSp>
              <p:nvCxnSpPr>
                <p:cNvPr id="86048" name="Straight Connector 86047">
                  <a:extLst>
                    <a:ext uri="{FF2B5EF4-FFF2-40B4-BE49-F238E27FC236}">
                      <a16:creationId xmlns:a16="http://schemas.microsoft.com/office/drawing/2014/main" id="{0E1816ED-2002-9CB4-74BD-A7C6B6AC5407}"/>
                    </a:ext>
                  </a:extLst>
                </p:cNvPr>
                <p:cNvCxnSpPr>
                  <a:cxnSpLocks/>
                </p:cNvCxnSpPr>
                <p:nvPr/>
              </p:nvCxnSpPr>
              <p:spPr>
                <a:xfrm>
                  <a:off x="2104160" y="2343150"/>
                  <a:ext cx="31173" cy="823479"/>
                </a:xfrm>
                <a:prstGeom prst="line">
                  <a:avLst/>
                </a:prstGeom>
                <a:noFill/>
                <a:ln w="25400" cap="rnd" cmpd="sng" algn="ctr">
                  <a:solidFill>
                    <a:sysClr val="windowText" lastClr="000000"/>
                  </a:solidFill>
                  <a:prstDash val="solid"/>
                </a:ln>
                <a:effectLst/>
              </p:spPr>
            </p:cxnSp>
            <p:cxnSp>
              <p:nvCxnSpPr>
                <p:cNvPr id="86049" name="Straight Connector 86048">
                  <a:extLst>
                    <a:ext uri="{FF2B5EF4-FFF2-40B4-BE49-F238E27FC236}">
                      <a16:creationId xmlns:a16="http://schemas.microsoft.com/office/drawing/2014/main" id="{5FF7B1C4-9402-72ED-FB19-E872DDC8B997}"/>
                    </a:ext>
                  </a:extLst>
                </p:cNvPr>
                <p:cNvCxnSpPr>
                  <a:cxnSpLocks/>
                </p:cNvCxnSpPr>
                <p:nvPr/>
              </p:nvCxnSpPr>
              <p:spPr>
                <a:xfrm flipH="1">
                  <a:off x="2150919" y="2343150"/>
                  <a:ext cx="31173" cy="823479"/>
                </a:xfrm>
                <a:prstGeom prst="line">
                  <a:avLst/>
                </a:prstGeom>
                <a:noFill/>
                <a:ln w="25400" cap="rnd" cmpd="sng" algn="ctr">
                  <a:solidFill>
                    <a:sysClr val="windowText" lastClr="000000"/>
                  </a:solidFill>
                  <a:prstDash val="solid"/>
                </a:ln>
                <a:effectLst/>
              </p:spPr>
            </p:cxnSp>
          </p:grpSp>
          <p:sp>
            <p:nvSpPr>
              <p:cNvPr id="61" name="Freeform: Shape 60">
                <a:extLst>
                  <a:ext uri="{FF2B5EF4-FFF2-40B4-BE49-F238E27FC236}">
                    <a16:creationId xmlns:a16="http://schemas.microsoft.com/office/drawing/2014/main" id="{E6CAD8C5-D590-0031-B04D-075DEE6DB709}"/>
                  </a:ext>
                </a:extLst>
              </p:cNvPr>
              <p:cNvSpPr/>
              <p:nvPr/>
            </p:nvSpPr>
            <p:spPr>
              <a:xfrm>
                <a:off x="10070956" y="3327783"/>
                <a:ext cx="1387399" cy="1441400"/>
              </a:xfrm>
              <a:custGeom>
                <a:avLst/>
                <a:gdLst>
                  <a:gd name="connsiteX0" fmla="*/ 1008112 w 2016224"/>
                  <a:gd name="connsiteY0" fmla="*/ 0 h 2094701"/>
                  <a:gd name="connsiteX1" fmla="*/ 1150546 w 2016224"/>
                  <a:gd name="connsiteY1" fmla="*/ 94412 h 2094701"/>
                  <a:gd name="connsiteX2" fmla="*/ 1161867 w 2016224"/>
                  <a:gd name="connsiteY2" fmla="*/ 150485 h 2094701"/>
                  <a:gd name="connsiteX3" fmla="*/ 1914367 w 2016224"/>
                  <a:gd name="connsiteY3" fmla="*/ 150485 h 2094701"/>
                  <a:gd name="connsiteX4" fmla="*/ 2016224 w 2016224"/>
                  <a:gd name="connsiteY4" fmla="*/ 252342 h 2094701"/>
                  <a:gd name="connsiteX5" fmla="*/ 2016224 w 2016224"/>
                  <a:gd name="connsiteY5" fmla="*/ 1992844 h 2094701"/>
                  <a:gd name="connsiteX6" fmla="*/ 1914367 w 2016224"/>
                  <a:gd name="connsiteY6" fmla="*/ 2094701 h 2094701"/>
                  <a:gd name="connsiteX7" fmla="*/ 101857 w 2016224"/>
                  <a:gd name="connsiteY7" fmla="*/ 2094701 h 2094701"/>
                  <a:gd name="connsiteX8" fmla="*/ 0 w 2016224"/>
                  <a:gd name="connsiteY8" fmla="*/ 1992844 h 2094701"/>
                  <a:gd name="connsiteX9" fmla="*/ 0 w 2016224"/>
                  <a:gd name="connsiteY9" fmla="*/ 252342 h 2094701"/>
                  <a:gd name="connsiteX10" fmla="*/ 101857 w 2016224"/>
                  <a:gd name="connsiteY10" fmla="*/ 150485 h 2094701"/>
                  <a:gd name="connsiteX11" fmla="*/ 854357 w 2016224"/>
                  <a:gd name="connsiteY11" fmla="*/ 150485 h 2094701"/>
                  <a:gd name="connsiteX12" fmla="*/ 865678 w 2016224"/>
                  <a:gd name="connsiteY12" fmla="*/ 94412 h 2094701"/>
                  <a:gd name="connsiteX13" fmla="*/ 1008112 w 2016224"/>
                  <a:gd name="connsiteY13" fmla="*/ 0 h 2094701"/>
                  <a:gd name="connsiteX14" fmla="*/ 1008112 w 2016224"/>
                  <a:gd name="connsiteY14" fmla="*/ 84437 h 2094701"/>
                  <a:gd name="connsiteX15" fmla="*/ 940934 w 2016224"/>
                  <a:gd name="connsiteY15" fmla="*/ 151615 h 2094701"/>
                  <a:gd name="connsiteX16" fmla="*/ 1008112 w 2016224"/>
                  <a:gd name="connsiteY16" fmla="*/ 218793 h 2094701"/>
                  <a:gd name="connsiteX17" fmla="*/ 1075290 w 2016224"/>
                  <a:gd name="connsiteY17" fmla="*/ 151615 h 2094701"/>
                  <a:gd name="connsiteX18" fmla="*/ 1008112 w 2016224"/>
                  <a:gd name="connsiteY18" fmla="*/ 84437 h 209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16224" h="2094701">
                    <a:moveTo>
                      <a:pt x="1008112" y="0"/>
                    </a:moveTo>
                    <a:cubicBezTo>
                      <a:pt x="1072142" y="0"/>
                      <a:pt x="1127079" y="38930"/>
                      <a:pt x="1150546" y="94412"/>
                    </a:cubicBezTo>
                    <a:lnTo>
                      <a:pt x="1161867" y="150485"/>
                    </a:lnTo>
                    <a:lnTo>
                      <a:pt x="1914367" y="150485"/>
                    </a:lnTo>
                    <a:cubicBezTo>
                      <a:pt x="1970621" y="150485"/>
                      <a:pt x="2016224" y="196088"/>
                      <a:pt x="2016224" y="252342"/>
                    </a:cubicBezTo>
                    <a:lnTo>
                      <a:pt x="2016224" y="1992844"/>
                    </a:lnTo>
                    <a:cubicBezTo>
                      <a:pt x="2016224" y="2049098"/>
                      <a:pt x="1970621" y="2094701"/>
                      <a:pt x="1914367" y="2094701"/>
                    </a:cubicBezTo>
                    <a:lnTo>
                      <a:pt x="101857" y="2094701"/>
                    </a:lnTo>
                    <a:cubicBezTo>
                      <a:pt x="45603" y="2094701"/>
                      <a:pt x="0" y="2049098"/>
                      <a:pt x="0" y="1992844"/>
                    </a:cubicBezTo>
                    <a:lnTo>
                      <a:pt x="0" y="252342"/>
                    </a:lnTo>
                    <a:cubicBezTo>
                      <a:pt x="0" y="196088"/>
                      <a:pt x="45603" y="150485"/>
                      <a:pt x="101857" y="150485"/>
                    </a:cubicBezTo>
                    <a:lnTo>
                      <a:pt x="854357" y="150485"/>
                    </a:lnTo>
                    <a:lnTo>
                      <a:pt x="865678" y="94412"/>
                    </a:lnTo>
                    <a:cubicBezTo>
                      <a:pt x="889145" y="38930"/>
                      <a:pt x="944082" y="0"/>
                      <a:pt x="1008112" y="0"/>
                    </a:cubicBezTo>
                    <a:close/>
                    <a:moveTo>
                      <a:pt x="1008112" y="84437"/>
                    </a:moveTo>
                    <a:cubicBezTo>
                      <a:pt x="971011" y="84437"/>
                      <a:pt x="940934" y="114514"/>
                      <a:pt x="940934" y="151615"/>
                    </a:cubicBezTo>
                    <a:cubicBezTo>
                      <a:pt x="940934" y="188716"/>
                      <a:pt x="971011" y="218793"/>
                      <a:pt x="1008112" y="218793"/>
                    </a:cubicBezTo>
                    <a:cubicBezTo>
                      <a:pt x="1045213" y="218793"/>
                      <a:pt x="1075290" y="188716"/>
                      <a:pt x="1075290" y="151615"/>
                    </a:cubicBezTo>
                    <a:cubicBezTo>
                      <a:pt x="1075290" y="114514"/>
                      <a:pt x="1045213" y="84437"/>
                      <a:pt x="1008112" y="84437"/>
                    </a:cubicBezTo>
                    <a:close/>
                  </a:path>
                </a:pathLst>
              </a:custGeom>
              <a:gradFill>
                <a:gsLst>
                  <a:gs pos="100000">
                    <a:srgbClr val="FEAA0F"/>
                  </a:gs>
                  <a:gs pos="6000">
                    <a:srgbClr val="F86A84"/>
                  </a:gs>
                </a:gsLst>
                <a:lin ang="2700000" scaled="1"/>
              </a:gradFill>
              <a:ln w="25400" cap="flat" cmpd="sng" algn="ctr">
                <a:noFill/>
                <a:prstDash val="solid"/>
              </a:ln>
              <a:effectLst/>
            </p:spPr>
            <p:txBody>
              <a:bodyPr wrap="square" rtlCol="0" anchor="ctr">
                <a:noAutofit/>
              </a:bodyP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IN" sz="1600" b="0" i="0" u="none" strike="noStrike" kern="0" cap="none" spc="0" normalizeH="0" baseline="0" noProof="0">
                  <a:ln>
                    <a:noFill/>
                  </a:ln>
                  <a:solidFill>
                    <a:prstClr val="white"/>
                  </a:solidFill>
                  <a:effectLst/>
                  <a:uLnTx/>
                  <a:uFillTx/>
                  <a:latin typeface="Segoe UI"/>
                  <a:ea typeface="+mn-ea"/>
                  <a:cs typeface="+mn-cs"/>
                </a:endParaRPr>
              </a:p>
            </p:txBody>
          </p:sp>
          <p:sp>
            <p:nvSpPr>
              <p:cNvPr id="62" name="Freeform: Shape 61">
                <a:extLst>
                  <a:ext uri="{FF2B5EF4-FFF2-40B4-BE49-F238E27FC236}">
                    <a16:creationId xmlns:a16="http://schemas.microsoft.com/office/drawing/2014/main" id="{CC4213C6-08D8-120A-1342-305361B741BC}"/>
                  </a:ext>
                </a:extLst>
              </p:cNvPr>
              <p:cNvSpPr/>
              <p:nvPr/>
            </p:nvSpPr>
            <p:spPr>
              <a:xfrm>
                <a:off x="10734224" y="3283470"/>
                <a:ext cx="71905" cy="108347"/>
              </a:xfrm>
              <a:custGeom>
                <a:avLst/>
                <a:gdLst>
                  <a:gd name="connsiteX0" fmla="*/ 58483 w 119173"/>
                  <a:gd name="connsiteY0" fmla="*/ 194344 h 194344"/>
                  <a:gd name="connsiteX1" fmla="*/ 1839 w 119173"/>
                  <a:gd name="connsiteY1" fmla="*/ 135 h 194344"/>
                  <a:gd name="connsiteX2" fmla="*/ 119173 w 119173"/>
                  <a:gd name="connsiteY2" fmla="*/ 170068 h 194344"/>
                  <a:gd name="connsiteX0" fmla="*/ 9167 w 69857"/>
                  <a:gd name="connsiteY0" fmla="*/ 186267 h 186267"/>
                  <a:gd name="connsiteX1" fmla="*/ 53673 w 69857"/>
                  <a:gd name="connsiteY1" fmla="*/ 150 h 186267"/>
                  <a:gd name="connsiteX2" fmla="*/ 69857 w 69857"/>
                  <a:gd name="connsiteY2" fmla="*/ 161991 h 186267"/>
                  <a:gd name="connsiteX0" fmla="*/ 9167 w 82131"/>
                  <a:gd name="connsiteY0" fmla="*/ 186253 h 186253"/>
                  <a:gd name="connsiteX1" fmla="*/ 53673 w 82131"/>
                  <a:gd name="connsiteY1" fmla="*/ 136 h 186253"/>
                  <a:gd name="connsiteX2" fmla="*/ 69857 w 82131"/>
                  <a:gd name="connsiteY2" fmla="*/ 161977 h 186253"/>
                  <a:gd name="connsiteX0" fmla="*/ 9167 w 85427"/>
                  <a:gd name="connsiteY0" fmla="*/ 186229 h 186229"/>
                  <a:gd name="connsiteX1" fmla="*/ 53673 w 85427"/>
                  <a:gd name="connsiteY1" fmla="*/ 112 h 186229"/>
                  <a:gd name="connsiteX2" fmla="*/ 73903 w 85427"/>
                  <a:gd name="connsiteY2" fmla="*/ 182183 h 186229"/>
                  <a:gd name="connsiteX0" fmla="*/ 7798 w 100242"/>
                  <a:gd name="connsiteY0" fmla="*/ 165999 h 182183"/>
                  <a:gd name="connsiteX1" fmla="*/ 68488 w 100242"/>
                  <a:gd name="connsiteY1" fmla="*/ 112 h 182183"/>
                  <a:gd name="connsiteX2" fmla="*/ 88718 w 100242"/>
                  <a:gd name="connsiteY2" fmla="*/ 182183 h 182183"/>
                  <a:gd name="connsiteX0" fmla="*/ 7798 w 100242"/>
                  <a:gd name="connsiteY0" fmla="*/ 165999 h 182183"/>
                  <a:gd name="connsiteX1" fmla="*/ 68488 w 100242"/>
                  <a:gd name="connsiteY1" fmla="*/ 112 h 182183"/>
                  <a:gd name="connsiteX2" fmla="*/ 88718 w 100242"/>
                  <a:gd name="connsiteY2" fmla="*/ 182183 h 182183"/>
                  <a:gd name="connsiteX0" fmla="*/ 23953 w 147528"/>
                  <a:gd name="connsiteY0" fmla="*/ 166043 h 182227"/>
                  <a:gd name="connsiteX1" fmla="*/ 84643 w 147528"/>
                  <a:gd name="connsiteY1" fmla="*/ 156 h 182227"/>
                  <a:gd name="connsiteX2" fmla="*/ 104873 w 147528"/>
                  <a:gd name="connsiteY2" fmla="*/ 182227 h 182227"/>
                  <a:gd name="connsiteX0" fmla="*/ 23953 w 147528"/>
                  <a:gd name="connsiteY0" fmla="*/ 230709 h 246893"/>
                  <a:gd name="connsiteX1" fmla="*/ 84643 w 147528"/>
                  <a:gd name="connsiteY1" fmla="*/ 86 h 246893"/>
                  <a:gd name="connsiteX2" fmla="*/ 104873 w 147528"/>
                  <a:gd name="connsiteY2" fmla="*/ 246893 h 246893"/>
                  <a:gd name="connsiteX0" fmla="*/ 8033 w 101019"/>
                  <a:gd name="connsiteY0" fmla="*/ 253450 h 253450"/>
                  <a:gd name="connsiteX1" fmla="*/ 68722 w 101019"/>
                  <a:gd name="connsiteY1" fmla="*/ 6 h 253450"/>
                  <a:gd name="connsiteX2" fmla="*/ 88952 w 101019"/>
                  <a:gd name="connsiteY2" fmla="*/ 246813 h 253450"/>
                  <a:gd name="connsiteX0" fmla="*/ 27933 w 156829"/>
                  <a:gd name="connsiteY0" fmla="*/ 253477 h 253477"/>
                  <a:gd name="connsiteX1" fmla="*/ 88622 w 156829"/>
                  <a:gd name="connsiteY1" fmla="*/ 33 h 253477"/>
                  <a:gd name="connsiteX2" fmla="*/ 108852 w 156829"/>
                  <a:gd name="connsiteY2" fmla="*/ 246840 h 253477"/>
                  <a:gd name="connsiteX0" fmla="*/ 40681 w 154942"/>
                  <a:gd name="connsiteY0" fmla="*/ 238267 h 238267"/>
                  <a:gd name="connsiteX1" fmla="*/ 74747 w 154942"/>
                  <a:gd name="connsiteY1" fmla="*/ 37 h 238267"/>
                  <a:gd name="connsiteX2" fmla="*/ 121600 w 154942"/>
                  <a:gd name="connsiteY2" fmla="*/ 231630 h 238267"/>
                  <a:gd name="connsiteX0" fmla="*/ 31209 w 155603"/>
                  <a:gd name="connsiteY0" fmla="*/ 234465 h 234465"/>
                  <a:gd name="connsiteX1" fmla="*/ 84292 w 155603"/>
                  <a:gd name="connsiteY1" fmla="*/ 38 h 234465"/>
                  <a:gd name="connsiteX2" fmla="*/ 112128 w 155603"/>
                  <a:gd name="connsiteY2" fmla="*/ 227828 h 234465"/>
                </a:gdLst>
                <a:ahLst/>
                <a:cxnLst>
                  <a:cxn ang="0">
                    <a:pos x="connsiteX0" y="connsiteY0"/>
                  </a:cxn>
                  <a:cxn ang="0">
                    <a:pos x="connsiteX1" y="connsiteY1"/>
                  </a:cxn>
                  <a:cxn ang="0">
                    <a:pos x="connsiteX2" y="connsiteY2"/>
                  </a:cxn>
                </a:cxnLst>
                <a:rect l="l" t="t" r="r" b="b"/>
                <a:pathLst>
                  <a:path w="155603" h="234465">
                    <a:moveTo>
                      <a:pt x="31209" y="234465"/>
                    </a:moveTo>
                    <a:cubicBezTo>
                      <a:pt x="-2171" y="139383"/>
                      <a:pt x="-35691" y="-2659"/>
                      <a:pt x="84292" y="38"/>
                    </a:cubicBezTo>
                    <a:cubicBezTo>
                      <a:pt x="204275" y="2735"/>
                      <a:pt x="143485" y="148930"/>
                      <a:pt x="112128" y="227828"/>
                    </a:cubicBezTo>
                  </a:path>
                </a:pathLst>
              </a:custGeom>
              <a:noFill/>
              <a:ln w="25400" cap="rnd" cmpd="sng" algn="ctr">
                <a:solidFill>
                  <a:sysClr val="windowText" lastClr="000000"/>
                </a:solid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IN" sz="1600" b="0" i="0" u="none" strike="noStrike" kern="0" cap="none" spc="0" normalizeH="0" baseline="0" noProof="0">
                  <a:ln>
                    <a:noFill/>
                  </a:ln>
                  <a:solidFill>
                    <a:prstClr val="white"/>
                  </a:solidFill>
                  <a:effectLst/>
                  <a:uLnTx/>
                  <a:uFillTx/>
                  <a:latin typeface="Segoe UI"/>
                  <a:ea typeface="+mn-ea"/>
                  <a:cs typeface="+mn-cs"/>
                </a:endParaRPr>
              </a:p>
            </p:txBody>
          </p:sp>
          <p:sp>
            <p:nvSpPr>
              <p:cNvPr id="63" name="TextBox 62">
                <a:extLst>
                  <a:ext uri="{FF2B5EF4-FFF2-40B4-BE49-F238E27FC236}">
                    <a16:creationId xmlns:a16="http://schemas.microsoft.com/office/drawing/2014/main" id="{1383DE48-2A5A-A4B0-E5EE-92E786D8CC65}"/>
                  </a:ext>
                </a:extLst>
              </p:cNvPr>
              <p:cNvSpPr txBox="1"/>
              <p:nvPr/>
            </p:nvSpPr>
            <p:spPr>
              <a:xfrm>
                <a:off x="10379757" y="3762861"/>
                <a:ext cx="769797" cy="694013"/>
              </a:xfrm>
              <a:prstGeom prst="rect">
                <a:avLst/>
              </a:prstGeom>
              <a:noFill/>
            </p:spPr>
            <p:txBody>
              <a:bodyPr wrap="square" lIns="0" tIns="0" rIns="0" bIns="0" rtlCol="0" anchor="ctr">
                <a:noAutofit/>
              </a:bodyPr>
              <a:lstStyle/>
              <a:p>
                <a:pPr marL="0" marR="0" lvl="0" indent="0" algn="ctr" defTabSz="1218987" eaLnBrk="1" fontAlgn="auto" latinLnBrk="0" hangingPunct="1">
                  <a:lnSpc>
                    <a:spcPct val="100000"/>
                  </a:lnSpc>
                  <a:spcBef>
                    <a:spcPts val="0"/>
                  </a:spcBef>
                  <a:spcAft>
                    <a:spcPts val="0"/>
                  </a:spcAft>
                  <a:buClrTx/>
                  <a:buSzTx/>
                  <a:buFontTx/>
                  <a:buNone/>
                  <a:tabLst/>
                  <a:defRPr/>
                </a:pPr>
                <a:r>
                  <a:rPr kumimoji="0" lang="en-US" sz="6600" b="0" i="0" u="none" strike="noStrike" kern="0" cap="none" spc="0" normalizeH="0" baseline="0" noProof="0">
                    <a:ln>
                      <a:noFill/>
                    </a:ln>
                    <a:solidFill>
                      <a:prstClr val="white"/>
                    </a:solidFill>
                    <a:effectLst/>
                    <a:uLnTx/>
                    <a:uFillTx/>
                    <a:latin typeface="Segoe UI Black" panose="020B0A02040204020203" pitchFamily="34" charset="0"/>
                    <a:ea typeface="Segoe UI Black" panose="020B0A02040204020203" pitchFamily="34" charset="0"/>
                  </a:rPr>
                  <a:t>U</a:t>
                </a:r>
                <a:endParaRPr kumimoji="0" lang="en-IN" sz="6600" b="0" i="0" u="none" strike="noStrike" kern="0" cap="none" spc="0" normalizeH="0" baseline="0" noProof="0">
                  <a:ln>
                    <a:noFill/>
                  </a:ln>
                  <a:solidFill>
                    <a:prstClr val="white"/>
                  </a:solidFill>
                  <a:effectLst/>
                  <a:uLnTx/>
                  <a:uFillTx/>
                  <a:latin typeface="Segoe UI Black" panose="020B0A02040204020203" pitchFamily="34" charset="0"/>
                  <a:ea typeface="Segoe UI Black" panose="020B0A02040204020203" pitchFamily="34" charset="0"/>
                </a:endParaRPr>
              </a:p>
            </p:txBody>
          </p:sp>
        </p:grpSp>
      </p:grpSp>
      <p:sp>
        <p:nvSpPr>
          <p:cNvPr id="86093" name="Rectangle 86092">
            <a:extLst>
              <a:ext uri="{FF2B5EF4-FFF2-40B4-BE49-F238E27FC236}">
                <a16:creationId xmlns:a16="http://schemas.microsoft.com/office/drawing/2014/main" id="{B80F53F3-6ADC-DF4A-DB3B-D259BDD08793}"/>
              </a:ext>
            </a:extLst>
          </p:cNvPr>
          <p:cNvSpPr/>
          <p:nvPr/>
        </p:nvSpPr>
        <p:spPr>
          <a:xfrm>
            <a:off x="1578145" y="5395770"/>
            <a:ext cx="9035711" cy="757000"/>
          </a:xfrm>
          <a:prstGeom prst="rect">
            <a:avLst/>
          </a:prstGeom>
        </p:spPr>
        <p:txBody>
          <a:bodyPr wrap="square" lIns="0" tIns="0" rIns="0" bIns="0" anchor="t">
            <a:noAutofit/>
          </a:bodyPr>
          <a:lstStyle/>
          <a:p>
            <a:pPr algn="ctr" defTabSz="1218987" eaLnBrk="1" fontAlgn="auto" hangingPunct="1">
              <a:spcBef>
                <a:spcPts val="0"/>
              </a:spcBef>
              <a:spcAft>
                <a:spcPts val="0"/>
              </a:spcAft>
            </a:pPr>
            <a:r>
              <a:rPr lang="en-IN" sz="2000" dirty="0">
                <a:solidFill>
                  <a:prstClr val="white"/>
                </a:solidFill>
                <a:latin typeface="Segoe UI"/>
                <a:ea typeface="Open Sans" panose="020B0606030504020204" pitchFamily="34" charset="0"/>
                <a:cs typeface="Segoe UI Light" panose="020B0502040204020203" pitchFamily="34" charset="0"/>
              </a:rPr>
              <a:t>If you have any questions about the workshop or the materials covered today, </a:t>
            </a:r>
          </a:p>
          <a:p>
            <a:pPr algn="ctr" defTabSz="1218987" eaLnBrk="1" fontAlgn="auto" hangingPunct="1">
              <a:spcBef>
                <a:spcPts val="0"/>
              </a:spcBef>
              <a:spcAft>
                <a:spcPts val="0"/>
              </a:spcAft>
            </a:pPr>
            <a:r>
              <a:rPr lang="en-IN" sz="2000" dirty="0">
                <a:solidFill>
                  <a:prstClr val="white"/>
                </a:solidFill>
                <a:latin typeface="Segoe UI"/>
                <a:ea typeface="Open Sans" panose="020B0606030504020204" pitchFamily="34" charset="0"/>
                <a:cs typeface="Segoe UI Light" panose="020B0502040204020203" pitchFamily="34" charset="0"/>
              </a:rPr>
              <a:t>please contact Bev Thompson at bthompson11@tmo-mbhealth.ca</a:t>
            </a:r>
          </a:p>
        </p:txBody>
      </p:sp>
    </p:spTree>
    <p:extLst>
      <p:ext uri="{BB962C8B-B14F-4D97-AF65-F5344CB8AC3E}">
        <p14:creationId xmlns:p14="http://schemas.microsoft.com/office/powerpoint/2010/main" val="1392409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F3AEB45C-62BD-A09F-0E9D-9836432DE6BA}"/>
              </a:ext>
            </a:extLst>
          </p:cNvPr>
          <p:cNvSpPr/>
          <p:nvPr/>
        </p:nvSpPr>
        <p:spPr>
          <a:xfrm>
            <a:off x="0" y="0"/>
            <a:ext cx="4444409" cy="6356350"/>
          </a:xfrm>
          <a:custGeom>
            <a:avLst/>
            <a:gdLst>
              <a:gd name="connsiteX0" fmla="*/ 0 w 4444409"/>
              <a:gd name="connsiteY0" fmla="*/ 0 h 6858000"/>
              <a:gd name="connsiteX1" fmla="*/ 2827660 w 4444409"/>
              <a:gd name="connsiteY1" fmla="*/ 0 h 6858000"/>
              <a:gd name="connsiteX2" fmla="*/ 2988320 w 4444409"/>
              <a:gd name="connsiteY2" fmla="*/ 139168 h 6858000"/>
              <a:gd name="connsiteX3" fmla="*/ 4444409 w 4444409"/>
              <a:gd name="connsiteY3" fmla="*/ 3429000 h 6858000"/>
              <a:gd name="connsiteX4" fmla="*/ 2988320 w 4444409"/>
              <a:gd name="connsiteY4" fmla="*/ 6718832 h 6858000"/>
              <a:gd name="connsiteX5" fmla="*/ 2827660 w 4444409"/>
              <a:gd name="connsiteY5" fmla="*/ 6858000 h 6858000"/>
              <a:gd name="connsiteX6" fmla="*/ 0 w 4444409"/>
              <a:gd name="connsiteY6" fmla="*/ 6858000 h 6858000"/>
              <a:gd name="connsiteX7" fmla="*/ 0 w 4444409"/>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44409" h="6858000">
                <a:moveTo>
                  <a:pt x="0" y="0"/>
                </a:moveTo>
                <a:lnTo>
                  <a:pt x="2827660" y="0"/>
                </a:lnTo>
                <a:lnTo>
                  <a:pt x="2988320" y="139168"/>
                </a:lnTo>
                <a:cubicBezTo>
                  <a:pt x="3882826" y="952174"/>
                  <a:pt x="4444409" y="2125005"/>
                  <a:pt x="4444409" y="3429000"/>
                </a:cubicBezTo>
                <a:cubicBezTo>
                  <a:pt x="4444409" y="4732995"/>
                  <a:pt x="3882826" y="5905826"/>
                  <a:pt x="2988320" y="6718832"/>
                </a:cubicBezTo>
                <a:lnTo>
                  <a:pt x="2827660" y="6858000"/>
                </a:lnTo>
                <a:lnTo>
                  <a:pt x="0" y="6858000"/>
                </a:lnTo>
                <a:lnTo>
                  <a:pt x="0" y="0"/>
                </a:lnTo>
                <a:close/>
              </a:path>
            </a:pathLst>
          </a:custGeom>
          <a:solidFill>
            <a:srgbClr val="28256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sp>
        <p:nvSpPr>
          <p:cNvPr id="6" name="Freeform: Shape 5">
            <a:extLst>
              <a:ext uri="{FF2B5EF4-FFF2-40B4-BE49-F238E27FC236}">
                <a16:creationId xmlns:a16="http://schemas.microsoft.com/office/drawing/2014/main" id="{45CA4AE2-AFB1-C891-DCA5-6A230639E9D9}"/>
              </a:ext>
            </a:extLst>
          </p:cNvPr>
          <p:cNvSpPr/>
          <p:nvPr/>
        </p:nvSpPr>
        <p:spPr>
          <a:xfrm>
            <a:off x="4615983" y="226468"/>
            <a:ext cx="833204" cy="5775034"/>
          </a:xfrm>
          <a:custGeom>
            <a:avLst/>
            <a:gdLst>
              <a:gd name="connsiteX0" fmla="*/ 823977 w 10898372"/>
              <a:gd name="connsiteY0" fmla="*/ 0 h 5775034"/>
              <a:gd name="connsiteX1" fmla="*/ 10074396 w 10898372"/>
              <a:gd name="connsiteY1" fmla="*/ 0 h 5775034"/>
              <a:gd name="connsiteX2" fmla="*/ 10109475 w 10898372"/>
              <a:gd name="connsiteY2" fmla="*/ 54719 h 5775034"/>
              <a:gd name="connsiteX3" fmla="*/ 10898372 w 10898372"/>
              <a:gd name="connsiteY3" fmla="*/ 2880320 h 5775034"/>
              <a:gd name="connsiteX4" fmla="*/ 10109475 w 10898372"/>
              <a:gd name="connsiteY4" fmla="*/ 5705921 h 5775034"/>
              <a:gd name="connsiteX5" fmla="*/ 10065168 w 10898372"/>
              <a:gd name="connsiteY5" fmla="*/ 5775034 h 5775034"/>
              <a:gd name="connsiteX6" fmla="*/ 833205 w 10898372"/>
              <a:gd name="connsiteY6" fmla="*/ 5775034 h 5775034"/>
              <a:gd name="connsiteX7" fmla="*/ 788897 w 10898372"/>
              <a:gd name="connsiteY7" fmla="*/ 5705921 h 5775034"/>
              <a:gd name="connsiteX8" fmla="*/ 0 w 10898372"/>
              <a:gd name="connsiteY8" fmla="*/ 2880320 h 5775034"/>
              <a:gd name="connsiteX9" fmla="*/ 788897 w 10898372"/>
              <a:gd name="connsiteY9" fmla="*/ 54719 h 5775034"/>
              <a:gd name="connsiteX10" fmla="*/ 823977 w 10898372"/>
              <a:gd name="connsiteY10" fmla="*/ 0 h 5775034"/>
              <a:gd name="connsiteX0" fmla="*/ 823977 w 10898372"/>
              <a:gd name="connsiteY0" fmla="*/ 0 h 5775034"/>
              <a:gd name="connsiteX1" fmla="*/ 10074396 w 10898372"/>
              <a:gd name="connsiteY1" fmla="*/ 0 h 5775034"/>
              <a:gd name="connsiteX2" fmla="*/ 10109475 w 10898372"/>
              <a:gd name="connsiteY2" fmla="*/ 54719 h 5775034"/>
              <a:gd name="connsiteX3" fmla="*/ 10898372 w 10898372"/>
              <a:gd name="connsiteY3" fmla="*/ 2880320 h 5775034"/>
              <a:gd name="connsiteX4" fmla="*/ 10109475 w 10898372"/>
              <a:gd name="connsiteY4" fmla="*/ 5705921 h 5775034"/>
              <a:gd name="connsiteX5" fmla="*/ 10065168 w 10898372"/>
              <a:gd name="connsiteY5" fmla="*/ 5775034 h 5775034"/>
              <a:gd name="connsiteX6" fmla="*/ 833205 w 10898372"/>
              <a:gd name="connsiteY6" fmla="*/ 5775034 h 5775034"/>
              <a:gd name="connsiteX7" fmla="*/ 788897 w 10898372"/>
              <a:gd name="connsiteY7" fmla="*/ 5705921 h 5775034"/>
              <a:gd name="connsiteX8" fmla="*/ 0 w 10898372"/>
              <a:gd name="connsiteY8" fmla="*/ 2880320 h 5775034"/>
              <a:gd name="connsiteX9" fmla="*/ 788897 w 10898372"/>
              <a:gd name="connsiteY9" fmla="*/ 54719 h 5775034"/>
              <a:gd name="connsiteX10" fmla="*/ 915417 w 10898372"/>
              <a:gd name="connsiteY10" fmla="*/ 91440 h 5775034"/>
              <a:gd name="connsiteX0" fmla="*/ 823977 w 10898372"/>
              <a:gd name="connsiteY0" fmla="*/ 0 h 5775034"/>
              <a:gd name="connsiteX1" fmla="*/ 10074396 w 10898372"/>
              <a:gd name="connsiteY1" fmla="*/ 0 h 5775034"/>
              <a:gd name="connsiteX2" fmla="*/ 10109475 w 10898372"/>
              <a:gd name="connsiteY2" fmla="*/ 54719 h 5775034"/>
              <a:gd name="connsiteX3" fmla="*/ 10898372 w 10898372"/>
              <a:gd name="connsiteY3" fmla="*/ 2880320 h 5775034"/>
              <a:gd name="connsiteX4" fmla="*/ 10109475 w 10898372"/>
              <a:gd name="connsiteY4" fmla="*/ 5705921 h 5775034"/>
              <a:gd name="connsiteX5" fmla="*/ 10065168 w 10898372"/>
              <a:gd name="connsiteY5" fmla="*/ 5775034 h 5775034"/>
              <a:gd name="connsiteX6" fmla="*/ 833205 w 10898372"/>
              <a:gd name="connsiteY6" fmla="*/ 5775034 h 5775034"/>
              <a:gd name="connsiteX7" fmla="*/ 788897 w 10898372"/>
              <a:gd name="connsiteY7" fmla="*/ 5705921 h 5775034"/>
              <a:gd name="connsiteX8" fmla="*/ 0 w 10898372"/>
              <a:gd name="connsiteY8" fmla="*/ 2880320 h 5775034"/>
              <a:gd name="connsiteX9" fmla="*/ 788897 w 10898372"/>
              <a:gd name="connsiteY9" fmla="*/ 54719 h 5775034"/>
              <a:gd name="connsiteX0" fmla="*/ 823977 w 10898372"/>
              <a:gd name="connsiteY0" fmla="*/ 0 h 5775034"/>
              <a:gd name="connsiteX1" fmla="*/ 10074396 w 10898372"/>
              <a:gd name="connsiteY1" fmla="*/ 0 h 5775034"/>
              <a:gd name="connsiteX2" fmla="*/ 10109475 w 10898372"/>
              <a:gd name="connsiteY2" fmla="*/ 54719 h 5775034"/>
              <a:gd name="connsiteX3" fmla="*/ 10898372 w 10898372"/>
              <a:gd name="connsiteY3" fmla="*/ 2880320 h 5775034"/>
              <a:gd name="connsiteX4" fmla="*/ 10109475 w 10898372"/>
              <a:gd name="connsiteY4" fmla="*/ 5705921 h 5775034"/>
              <a:gd name="connsiteX5" fmla="*/ 10065168 w 10898372"/>
              <a:gd name="connsiteY5" fmla="*/ 5775034 h 5775034"/>
              <a:gd name="connsiteX6" fmla="*/ 833205 w 10898372"/>
              <a:gd name="connsiteY6" fmla="*/ 5775034 h 5775034"/>
              <a:gd name="connsiteX7" fmla="*/ 788897 w 10898372"/>
              <a:gd name="connsiteY7" fmla="*/ 5705921 h 5775034"/>
              <a:gd name="connsiteX8" fmla="*/ 0 w 10898372"/>
              <a:gd name="connsiteY8" fmla="*/ 2880320 h 5775034"/>
              <a:gd name="connsiteX0" fmla="*/ 10074396 w 10898372"/>
              <a:gd name="connsiteY0" fmla="*/ 0 h 5775034"/>
              <a:gd name="connsiteX1" fmla="*/ 10109475 w 10898372"/>
              <a:gd name="connsiteY1" fmla="*/ 54719 h 5775034"/>
              <a:gd name="connsiteX2" fmla="*/ 10898372 w 10898372"/>
              <a:gd name="connsiteY2" fmla="*/ 2880320 h 5775034"/>
              <a:gd name="connsiteX3" fmla="*/ 10109475 w 10898372"/>
              <a:gd name="connsiteY3" fmla="*/ 5705921 h 5775034"/>
              <a:gd name="connsiteX4" fmla="*/ 10065168 w 10898372"/>
              <a:gd name="connsiteY4" fmla="*/ 5775034 h 5775034"/>
              <a:gd name="connsiteX5" fmla="*/ 833205 w 10898372"/>
              <a:gd name="connsiteY5" fmla="*/ 5775034 h 5775034"/>
              <a:gd name="connsiteX6" fmla="*/ 788897 w 10898372"/>
              <a:gd name="connsiteY6" fmla="*/ 5705921 h 5775034"/>
              <a:gd name="connsiteX7" fmla="*/ 0 w 10898372"/>
              <a:gd name="connsiteY7" fmla="*/ 2880320 h 5775034"/>
              <a:gd name="connsiteX0" fmla="*/ 9285499 w 10109475"/>
              <a:gd name="connsiteY0" fmla="*/ 0 h 5775034"/>
              <a:gd name="connsiteX1" fmla="*/ 9320578 w 10109475"/>
              <a:gd name="connsiteY1" fmla="*/ 54719 h 5775034"/>
              <a:gd name="connsiteX2" fmla="*/ 10109475 w 10109475"/>
              <a:gd name="connsiteY2" fmla="*/ 2880320 h 5775034"/>
              <a:gd name="connsiteX3" fmla="*/ 9320578 w 10109475"/>
              <a:gd name="connsiteY3" fmla="*/ 5705921 h 5775034"/>
              <a:gd name="connsiteX4" fmla="*/ 9276271 w 10109475"/>
              <a:gd name="connsiteY4" fmla="*/ 5775034 h 5775034"/>
              <a:gd name="connsiteX5" fmla="*/ 44308 w 10109475"/>
              <a:gd name="connsiteY5" fmla="*/ 5775034 h 5775034"/>
              <a:gd name="connsiteX6" fmla="*/ 0 w 10109475"/>
              <a:gd name="connsiteY6" fmla="*/ 5705921 h 5775034"/>
              <a:gd name="connsiteX0" fmla="*/ 9241191 w 10065167"/>
              <a:gd name="connsiteY0" fmla="*/ 0 h 5775034"/>
              <a:gd name="connsiteX1" fmla="*/ 9276270 w 10065167"/>
              <a:gd name="connsiteY1" fmla="*/ 54719 h 5775034"/>
              <a:gd name="connsiteX2" fmla="*/ 10065167 w 10065167"/>
              <a:gd name="connsiteY2" fmla="*/ 2880320 h 5775034"/>
              <a:gd name="connsiteX3" fmla="*/ 9276270 w 10065167"/>
              <a:gd name="connsiteY3" fmla="*/ 5705921 h 5775034"/>
              <a:gd name="connsiteX4" fmla="*/ 9231963 w 10065167"/>
              <a:gd name="connsiteY4" fmla="*/ 5775034 h 5775034"/>
              <a:gd name="connsiteX5" fmla="*/ 0 w 10065167"/>
              <a:gd name="connsiteY5" fmla="*/ 5775034 h 5775034"/>
              <a:gd name="connsiteX0" fmla="*/ 9228 w 833204"/>
              <a:gd name="connsiteY0" fmla="*/ 0 h 5775034"/>
              <a:gd name="connsiteX1" fmla="*/ 44307 w 833204"/>
              <a:gd name="connsiteY1" fmla="*/ 54719 h 5775034"/>
              <a:gd name="connsiteX2" fmla="*/ 833204 w 833204"/>
              <a:gd name="connsiteY2" fmla="*/ 2880320 h 5775034"/>
              <a:gd name="connsiteX3" fmla="*/ 44307 w 833204"/>
              <a:gd name="connsiteY3" fmla="*/ 5705921 h 5775034"/>
              <a:gd name="connsiteX4" fmla="*/ 0 w 833204"/>
              <a:gd name="connsiteY4" fmla="*/ 5775034 h 5775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204" h="5775034">
                <a:moveTo>
                  <a:pt x="9228" y="0"/>
                </a:moveTo>
                <a:lnTo>
                  <a:pt x="44307" y="54719"/>
                </a:lnTo>
                <a:cubicBezTo>
                  <a:pt x="544921" y="878619"/>
                  <a:pt x="833204" y="1845804"/>
                  <a:pt x="833204" y="2880320"/>
                </a:cubicBezTo>
                <a:cubicBezTo>
                  <a:pt x="833204" y="3914837"/>
                  <a:pt x="544921" y="4882021"/>
                  <a:pt x="44307" y="5705921"/>
                </a:cubicBezTo>
                <a:lnTo>
                  <a:pt x="0" y="5775034"/>
                </a:lnTo>
              </a:path>
            </a:pathLst>
          </a:custGeom>
          <a:noFill/>
          <a:ln w="190500" cap="rnd">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sp>
        <p:nvSpPr>
          <p:cNvPr id="7" name="TextBox 6">
            <a:extLst>
              <a:ext uri="{FF2B5EF4-FFF2-40B4-BE49-F238E27FC236}">
                <a16:creationId xmlns:a16="http://schemas.microsoft.com/office/drawing/2014/main" id="{FEC23256-9AA9-85C2-F2D0-E1B65DCA1B24}"/>
              </a:ext>
            </a:extLst>
          </p:cNvPr>
          <p:cNvSpPr txBox="1"/>
          <p:nvPr/>
        </p:nvSpPr>
        <p:spPr>
          <a:xfrm>
            <a:off x="-403935" y="1570188"/>
            <a:ext cx="5019917" cy="2769989"/>
          </a:xfrm>
          <a:prstGeom prst="rect">
            <a:avLst/>
          </a:prstGeom>
          <a:noFill/>
        </p:spPr>
        <p:txBody>
          <a:bodyPr wrap="square" lIns="0" tIns="0" rIns="0" bIns="0" rtlCol="0" anchor="ctr">
            <a:spAutoFit/>
          </a:bodyPr>
          <a:lstStyle/>
          <a:p>
            <a:pPr algn="ctr"/>
            <a:r>
              <a:rPr lang="en-IN" sz="6000" b="1" i="0">
                <a:solidFill>
                  <a:schemeClr val="bg1"/>
                </a:solidFill>
                <a:effectLst/>
              </a:rPr>
              <a:t>Goals </a:t>
            </a:r>
          </a:p>
          <a:p>
            <a:pPr algn="ctr"/>
            <a:r>
              <a:rPr lang="en-IN" sz="6000" b="1" i="0">
                <a:solidFill>
                  <a:schemeClr val="bg1"/>
                </a:solidFill>
                <a:effectLst/>
              </a:rPr>
              <a:t>for </a:t>
            </a:r>
          </a:p>
          <a:p>
            <a:pPr algn="ctr"/>
            <a:r>
              <a:rPr lang="en-IN" sz="6000" b="1" i="0">
                <a:solidFill>
                  <a:schemeClr val="bg1"/>
                </a:solidFill>
                <a:effectLst/>
              </a:rPr>
              <a:t>Today</a:t>
            </a:r>
          </a:p>
        </p:txBody>
      </p:sp>
      <p:grpSp>
        <p:nvGrpSpPr>
          <p:cNvPr id="17419" name="Group 17418">
            <a:extLst>
              <a:ext uri="{FF2B5EF4-FFF2-40B4-BE49-F238E27FC236}">
                <a16:creationId xmlns:a16="http://schemas.microsoft.com/office/drawing/2014/main" id="{3C744794-8F11-B0C6-2245-A65A05A7EE3B}"/>
              </a:ext>
            </a:extLst>
          </p:cNvPr>
          <p:cNvGrpSpPr/>
          <p:nvPr/>
        </p:nvGrpSpPr>
        <p:grpSpPr>
          <a:xfrm>
            <a:off x="5334453" y="2790619"/>
            <a:ext cx="6753974" cy="775112"/>
            <a:chOff x="5136157" y="4651309"/>
            <a:chExt cx="6094800" cy="775112"/>
          </a:xfrm>
        </p:grpSpPr>
        <p:grpSp>
          <p:nvGrpSpPr>
            <p:cNvPr id="17420" name="Group 17419">
              <a:extLst>
                <a:ext uri="{FF2B5EF4-FFF2-40B4-BE49-F238E27FC236}">
                  <a16:creationId xmlns:a16="http://schemas.microsoft.com/office/drawing/2014/main" id="{4D913E43-45F4-2368-D930-535E542AA7C6}"/>
                </a:ext>
              </a:extLst>
            </p:cNvPr>
            <p:cNvGrpSpPr/>
            <p:nvPr/>
          </p:nvGrpSpPr>
          <p:grpSpPr>
            <a:xfrm>
              <a:off x="5136157" y="4901644"/>
              <a:ext cx="1313599" cy="278194"/>
              <a:chOff x="4601440" y="5192429"/>
              <a:chExt cx="1313599" cy="278194"/>
            </a:xfrm>
          </p:grpSpPr>
          <p:sp>
            <p:nvSpPr>
              <p:cNvPr id="17428" name="Oval 17427">
                <a:extLst>
                  <a:ext uri="{FF2B5EF4-FFF2-40B4-BE49-F238E27FC236}">
                    <a16:creationId xmlns:a16="http://schemas.microsoft.com/office/drawing/2014/main" id="{C6974117-7622-BDF3-B242-CFFB9DAEAEFE}"/>
                  </a:ext>
                </a:extLst>
              </p:cNvPr>
              <p:cNvSpPr/>
              <p:nvPr/>
            </p:nvSpPr>
            <p:spPr>
              <a:xfrm>
                <a:off x="4601440" y="5192429"/>
                <a:ext cx="278194" cy="278194"/>
              </a:xfrm>
              <a:prstGeom prst="ellipse">
                <a:avLst/>
              </a:prstGeom>
              <a:solidFill>
                <a:srgbClr val="282561"/>
              </a:solidFill>
              <a:ln>
                <a:solidFill>
                  <a:srgbClr val="2825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7429" name="Straight Connector 17428">
                <a:extLst>
                  <a:ext uri="{FF2B5EF4-FFF2-40B4-BE49-F238E27FC236}">
                    <a16:creationId xmlns:a16="http://schemas.microsoft.com/office/drawing/2014/main" id="{E99B4EB2-0AF8-0156-B93C-E767E5753B12}"/>
                  </a:ext>
                </a:extLst>
              </p:cNvPr>
              <p:cNvCxnSpPr>
                <a:cxnSpLocks/>
              </p:cNvCxnSpPr>
              <p:nvPr/>
            </p:nvCxnSpPr>
            <p:spPr>
              <a:xfrm flipV="1">
                <a:off x="4915502" y="5323923"/>
                <a:ext cx="999537" cy="8186"/>
              </a:xfrm>
              <a:prstGeom prst="line">
                <a:avLst/>
              </a:prstGeom>
              <a:solidFill>
                <a:srgbClr val="282561"/>
              </a:solidFill>
              <a:ln>
                <a:solidFill>
                  <a:srgbClr val="282561"/>
                </a:solidFill>
              </a:ln>
            </p:spPr>
            <p:style>
              <a:lnRef idx="1">
                <a:schemeClr val="accent1"/>
              </a:lnRef>
              <a:fillRef idx="0">
                <a:schemeClr val="accent1"/>
              </a:fillRef>
              <a:effectRef idx="0">
                <a:schemeClr val="accent1"/>
              </a:effectRef>
              <a:fontRef idx="minor">
                <a:schemeClr val="tx1"/>
              </a:fontRef>
            </p:style>
          </p:cxnSp>
        </p:grpSp>
        <p:sp>
          <p:nvSpPr>
            <p:cNvPr id="17421" name="Rectangle: Rounded Corners 17420">
              <a:extLst>
                <a:ext uri="{FF2B5EF4-FFF2-40B4-BE49-F238E27FC236}">
                  <a16:creationId xmlns:a16="http://schemas.microsoft.com/office/drawing/2014/main" id="{01A1794F-21D3-7E78-F127-91F9DE025A70}"/>
                </a:ext>
              </a:extLst>
            </p:cNvPr>
            <p:cNvSpPr/>
            <p:nvPr/>
          </p:nvSpPr>
          <p:spPr>
            <a:xfrm>
              <a:off x="6646983" y="4696576"/>
              <a:ext cx="4535424" cy="684578"/>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422" name="Isosceles Triangle 17421">
              <a:extLst>
                <a:ext uri="{FF2B5EF4-FFF2-40B4-BE49-F238E27FC236}">
                  <a16:creationId xmlns:a16="http://schemas.microsoft.com/office/drawing/2014/main" id="{A78CA54B-D079-CC38-5671-75CAE613C4F9}"/>
                </a:ext>
              </a:extLst>
            </p:cNvPr>
            <p:cNvSpPr/>
            <p:nvPr/>
          </p:nvSpPr>
          <p:spPr>
            <a:xfrm rot="16200000">
              <a:off x="6565735" y="4966857"/>
              <a:ext cx="209412" cy="144016"/>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423" name="Freeform: Shape 17422">
              <a:extLst>
                <a:ext uri="{FF2B5EF4-FFF2-40B4-BE49-F238E27FC236}">
                  <a16:creationId xmlns:a16="http://schemas.microsoft.com/office/drawing/2014/main" id="{45E957FC-0565-3904-AF6C-7BF479857F55}"/>
                </a:ext>
              </a:extLst>
            </p:cNvPr>
            <p:cNvSpPr/>
            <p:nvPr/>
          </p:nvSpPr>
          <p:spPr>
            <a:xfrm rot="16200000">
              <a:off x="6330439" y="4828505"/>
              <a:ext cx="775112" cy="420720"/>
            </a:xfrm>
            <a:custGeom>
              <a:avLst/>
              <a:gdLst>
                <a:gd name="connsiteX0" fmla="*/ 545778 w 545778"/>
                <a:gd name="connsiteY0" fmla="*/ 329498 h 4707714"/>
                <a:gd name="connsiteX1" fmla="*/ 545778 w 545778"/>
                <a:gd name="connsiteY1" fmla="*/ 4434825 h 4707714"/>
                <a:gd name="connsiteX2" fmla="*/ 272889 w 545778"/>
                <a:gd name="connsiteY2" fmla="*/ 4707714 h 4707714"/>
                <a:gd name="connsiteX3" fmla="*/ 0 w 545778"/>
                <a:gd name="connsiteY3" fmla="*/ 4434825 h 4707714"/>
                <a:gd name="connsiteX4" fmla="*/ 0 w 545778"/>
                <a:gd name="connsiteY4" fmla="*/ 329498 h 4707714"/>
                <a:gd name="connsiteX5" fmla="*/ 166668 w 545778"/>
                <a:gd name="connsiteY5" fmla="*/ 78054 h 4707714"/>
                <a:gd name="connsiteX6" fmla="*/ 216358 w 545778"/>
                <a:gd name="connsiteY6" fmla="*/ 68023 h 4707714"/>
                <a:gd name="connsiteX7" fmla="*/ 272889 w 545778"/>
                <a:gd name="connsiteY7" fmla="*/ 0 h 4707714"/>
                <a:gd name="connsiteX8" fmla="*/ 329420 w 545778"/>
                <a:gd name="connsiteY8" fmla="*/ 68023 h 4707714"/>
                <a:gd name="connsiteX9" fmla="*/ 379110 w 545778"/>
                <a:gd name="connsiteY9" fmla="*/ 78054 h 4707714"/>
                <a:gd name="connsiteX10" fmla="*/ 545778 w 545778"/>
                <a:gd name="connsiteY10" fmla="*/ 329498 h 4707714"/>
                <a:gd name="connsiteX0" fmla="*/ 272889 w 545778"/>
                <a:gd name="connsiteY0" fmla="*/ 4707714 h 4799154"/>
                <a:gd name="connsiteX1" fmla="*/ 0 w 545778"/>
                <a:gd name="connsiteY1" fmla="*/ 4434825 h 4799154"/>
                <a:gd name="connsiteX2" fmla="*/ 0 w 545778"/>
                <a:gd name="connsiteY2" fmla="*/ 329498 h 4799154"/>
                <a:gd name="connsiteX3" fmla="*/ 166668 w 545778"/>
                <a:gd name="connsiteY3" fmla="*/ 78054 h 4799154"/>
                <a:gd name="connsiteX4" fmla="*/ 216358 w 545778"/>
                <a:gd name="connsiteY4" fmla="*/ 68023 h 4799154"/>
                <a:gd name="connsiteX5" fmla="*/ 272889 w 545778"/>
                <a:gd name="connsiteY5" fmla="*/ 0 h 4799154"/>
                <a:gd name="connsiteX6" fmla="*/ 329420 w 545778"/>
                <a:gd name="connsiteY6" fmla="*/ 68023 h 4799154"/>
                <a:gd name="connsiteX7" fmla="*/ 379110 w 545778"/>
                <a:gd name="connsiteY7" fmla="*/ 78054 h 4799154"/>
                <a:gd name="connsiteX8" fmla="*/ 545778 w 545778"/>
                <a:gd name="connsiteY8" fmla="*/ 329498 h 4799154"/>
                <a:gd name="connsiteX9" fmla="*/ 545778 w 545778"/>
                <a:gd name="connsiteY9" fmla="*/ 4434825 h 4799154"/>
                <a:gd name="connsiteX10" fmla="*/ 364329 w 545778"/>
                <a:gd name="connsiteY10" fmla="*/ 4799154 h 4799154"/>
                <a:gd name="connsiteX0" fmla="*/ 0 w 545778"/>
                <a:gd name="connsiteY0" fmla="*/ 4434825 h 4799154"/>
                <a:gd name="connsiteX1" fmla="*/ 0 w 545778"/>
                <a:gd name="connsiteY1" fmla="*/ 329498 h 4799154"/>
                <a:gd name="connsiteX2" fmla="*/ 166668 w 545778"/>
                <a:gd name="connsiteY2" fmla="*/ 78054 h 4799154"/>
                <a:gd name="connsiteX3" fmla="*/ 216358 w 545778"/>
                <a:gd name="connsiteY3" fmla="*/ 68023 h 4799154"/>
                <a:gd name="connsiteX4" fmla="*/ 272889 w 545778"/>
                <a:gd name="connsiteY4" fmla="*/ 0 h 4799154"/>
                <a:gd name="connsiteX5" fmla="*/ 329420 w 545778"/>
                <a:gd name="connsiteY5" fmla="*/ 68023 h 4799154"/>
                <a:gd name="connsiteX6" fmla="*/ 379110 w 545778"/>
                <a:gd name="connsiteY6" fmla="*/ 78054 h 4799154"/>
                <a:gd name="connsiteX7" fmla="*/ 545778 w 545778"/>
                <a:gd name="connsiteY7" fmla="*/ 329498 h 4799154"/>
                <a:gd name="connsiteX8" fmla="*/ 545778 w 545778"/>
                <a:gd name="connsiteY8" fmla="*/ 4434825 h 4799154"/>
                <a:gd name="connsiteX9" fmla="*/ 364329 w 545778"/>
                <a:gd name="connsiteY9" fmla="*/ 4799154 h 4799154"/>
                <a:gd name="connsiteX0" fmla="*/ 0 w 545778"/>
                <a:gd name="connsiteY0" fmla="*/ 4434825 h 4434825"/>
                <a:gd name="connsiteX1" fmla="*/ 0 w 545778"/>
                <a:gd name="connsiteY1" fmla="*/ 329498 h 4434825"/>
                <a:gd name="connsiteX2" fmla="*/ 166668 w 545778"/>
                <a:gd name="connsiteY2" fmla="*/ 78054 h 4434825"/>
                <a:gd name="connsiteX3" fmla="*/ 216358 w 545778"/>
                <a:gd name="connsiteY3" fmla="*/ 68023 h 4434825"/>
                <a:gd name="connsiteX4" fmla="*/ 272889 w 545778"/>
                <a:gd name="connsiteY4" fmla="*/ 0 h 4434825"/>
                <a:gd name="connsiteX5" fmla="*/ 329420 w 545778"/>
                <a:gd name="connsiteY5" fmla="*/ 68023 h 4434825"/>
                <a:gd name="connsiteX6" fmla="*/ 379110 w 545778"/>
                <a:gd name="connsiteY6" fmla="*/ 78054 h 4434825"/>
                <a:gd name="connsiteX7" fmla="*/ 545778 w 545778"/>
                <a:gd name="connsiteY7" fmla="*/ 329498 h 4434825"/>
                <a:gd name="connsiteX8" fmla="*/ 545778 w 545778"/>
                <a:gd name="connsiteY8" fmla="*/ 4434825 h 4434825"/>
                <a:gd name="connsiteX0" fmla="*/ 0 w 545778"/>
                <a:gd name="connsiteY0" fmla="*/ 4434825 h 4434825"/>
                <a:gd name="connsiteX1" fmla="*/ 0 w 545778"/>
                <a:gd name="connsiteY1" fmla="*/ 329498 h 4434825"/>
                <a:gd name="connsiteX2" fmla="*/ 166668 w 545778"/>
                <a:gd name="connsiteY2" fmla="*/ 78054 h 4434825"/>
                <a:gd name="connsiteX3" fmla="*/ 216358 w 545778"/>
                <a:gd name="connsiteY3" fmla="*/ 68023 h 4434825"/>
                <a:gd name="connsiteX4" fmla="*/ 272889 w 545778"/>
                <a:gd name="connsiteY4" fmla="*/ 0 h 4434825"/>
                <a:gd name="connsiteX5" fmla="*/ 329420 w 545778"/>
                <a:gd name="connsiteY5" fmla="*/ 68023 h 4434825"/>
                <a:gd name="connsiteX6" fmla="*/ 379110 w 545778"/>
                <a:gd name="connsiteY6" fmla="*/ 78054 h 4434825"/>
                <a:gd name="connsiteX7" fmla="*/ 545778 w 545778"/>
                <a:gd name="connsiteY7" fmla="*/ 329498 h 4434825"/>
                <a:gd name="connsiteX0" fmla="*/ 0 w 545778"/>
                <a:gd name="connsiteY0" fmla="*/ 329498 h 329498"/>
                <a:gd name="connsiteX1" fmla="*/ 166668 w 545778"/>
                <a:gd name="connsiteY1" fmla="*/ 78054 h 329498"/>
                <a:gd name="connsiteX2" fmla="*/ 216358 w 545778"/>
                <a:gd name="connsiteY2" fmla="*/ 68023 h 329498"/>
                <a:gd name="connsiteX3" fmla="*/ 272889 w 545778"/>
                <a:gd name="connsiteY3" fmla="*/ 0 h 329498"/>
                <a:gd name="connsiteX4" fmla="*/ 329420 w 545778"/>
                <a:gd name="connsiteY4" fmla="*/ 68023 h 329498"/>
                <a:gd name="connsiteX5" fmla="*/ 379110 w 545778"/>
                <a:gd name="connsiteY5" fmla="*/ 78054 h 329498"/>
                <a:gd name="connsiteX6" fmla="*/ 545778 w 545778"/>
                <a:gd name="connsiteY6" fmla="*/ 329498 h 329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5778" h="329498">
                  <a:moveTo>
                    <a:pt x="0" y="329498"/>
                  </a:moveTo>
                  <a:cubicBezTo>
                    <a:pt x="0" y="216464"/>
                    <a:pt x="68725" y="119481"/>
                    <a:pt x="166668" y="78054"/>
                  </a:cubicBezTo>
                  <a:lnTo>
                    <a:pt x="216358" y="68023"/>
                  </a:lnTo>
                  <a:lnTo>
                    <a:pt x="272889" y="0"/>
                  </a:lnTo>
                  <a:lnTo>
                    <a:pt x="329420" y="68023"/>
                  </a:lnTo>
                  <a:lnTo>
                    <a:pt x="379110" y="78054"/>
                  </a:lnTo>
                  <a:cubicBezTo>
                    <a:pt x="477053" y="119481"/>
                    <a:pt x="545778" y="216464"/>
                    <a:pt x="545778" y="329498"/>
                  </a:cubicBezTo>
                </a:path>
              </a:pathLst>
            </a:custGeom>
            <a:noFill/>
            <a:ln w="19050" cap="rnd">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grpSp>
          <p:nvGrpSpPr>
            <p:cNvPr id="17424" name="Group 17423">
              <a:extLst>
                <a:ext uri="{FF2B5EF4-FFF2-40B4-BE49-F238E27FC236}">
                  <a16:creationId xmlns:a16="http://schemas.microsoft.com/office/drawing/2014/main" id="{6C572037-07FE-4AA8-FA2B-DA11784DD2FD}"/>
                </a:ext>
              </a:extLst>
            </p:cNvPr>
            <p:cNvGrpSpPr/>
            <p:nvPr/>
          </p:nvGrpSpPr>
          <p:grpSpPr>
            <a:xfrm>
              <a:off x="6737577" y="4793193"/>
              <a:ext cx="491344" cy="491344"/>
              <a:chOff x="10551880" y="1585090"/>
              <a:chExt cx="364316" cy="364316"/>
            </a:xfrm>
          </p:grpSpPr>
          <p:sp>
            <p:nvSpPr>
              <p:cNvPr id="17426" name="Oval 17425">
                <a:extLst>
                  <a:ext uri="{FF2B5EF4-FFF2-40B4-BE49-F238E27FC236}">
                    <a16:creationId xmlns:a16="http://schemas.microsoft.com/office/drawing/2014/main" id="{F8F014DC-3BDD-AEE8-4993-774EA1D80B83}"/>
                  </a:ext>
                </a:extLst>
              </p:cNvPr>
              <p:cNvSpPr/>
              <p:nvPr/>
            </p:nvSpPr>
            <p:spPr>
              <a:xfrm>
                <a:off x="10551880" y="1585090"/>
                <a:ext cx="364316" cy="364316"/>
              </a:xfrm>
              <a:prstGeom prst="ellipse">
                <a:avLst/>
              </a:prstGeom>
              <a:solidFill>
                <a:srgbClr val="2825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427" name="TextBox 17426">
                <a:extLst>
                  <a:ext uri="{FF2B5EF4-FFF2-40B4-BE49-F238E27FC236}">
                    <a16:creationId xmlns:a16="http://schemas.microsoft.com/office/drawing/2014/main" id="{80E721A7-578F-E2F6-3846-716AD4737133}"/>
                  </a:ext>
                </a:extLst>
              </p:cNvPr>
              <p:cNvSpPr txBox="1"/>
              <p:nvPr/>
            </p:nvSpPr>
            <p:spPr>
              <a:xfrm>
                <a:off x="10665750" y="1676653"/>
                <a:ext cx="122273" cy="159745"/>
              </a:xfrm>
              <a:prstGeom prst="rect">
                <a:avLst/>
              </a:prstGeom>
              <a:noFill/>
            </p:spPr>
            <p:txBody>
              <a:bodyPr wrap="none" lIns="0" tIns="0" rIns="0" bIns="0" rtlCol="0" anchor="ctr">
                <a:spAutoFit/>
              </a:bodyPr>
              <a:lstStyle/>
              <a:p>
                <a:pPr algn="ctr"/>
                <a:r>
                  <a:rPr lang="en-IN" sz="1400" dirty="0">
                    <a:solidFill>
                      <a:schemeClr val="bg1"/>
                    </a:solidFill>
                  </a:rPr>
                  <a:t>01</a:t>
                </a:r>
              </a:p>
            </p:txBody>
          </p:sp>
        </p:grpSp>
        <p:sp>
          <p:nvSpPr>
            <p:cNvPr id="17425" name="TextBox 17424">
              <a:extLst>
                <a:ext uri="{FF2B5EF4-FFF2-40B4-BE49-F238E27FC236}">
                  <a16:creationId xmlns:a16="http://schemas.microsoft.com/office/drawing/2014/main" id="{9922E595-8FE0-E251-1AC6-0F4A12C06E94}"/>
                </a:ext>
              </a:extLst>
            </p:cNvPr>
            <p:cNvSpPr txBox="1"/>
            <p:nvPr/>
          </p:nvSpPr>
          <p:spPr>
            <a:xfrm>
              <a:off x="7370670" y="4761867"/>
              <a:ext cx="3860287" cy="553998"/>
            </a:xfrm>
            <a:prstGeom prst="rect">
              <a:avLst/>
            </a:prstGeom>
            <a:noFill/>
          </p:spPr>
          <p:txBody>
            <a:bodyPr wrap="square" lIns="0" tIns="0" rIns="0" bIns="0" rtlCol="0" anchor="ctr">
              <a:spAutoFit/>
            </a:bodyPr>
            <a:lstStyle/>
            <a:p>
              <a:pPr>
                <a:defRPr/>
              </a:pPr>
              <a:r>
                <a:rPr lang="en-US" b="1" kern="0" dirty="0">
                  <a:solidFill>
                    <a:schemeClr val="tx1">
                      <a:lumMod val="75000"/>
                      <a:lumOff val="25000"/>
                    </a:schemeClr>
                  </a:solidFill>
                  <a:ea typeface="Open Sans" panose="020B0606030504020204" pitchFamily="34" charset="0"/>
                  <a:cs typeface="Open Sans" panose="020B0606030504020204" pitchFamily="34" charset="0"/>
                </a:rPr>
                <a:t>Creating a change canvas - preparing and building support for change</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Box 6">
            <a:extLst>
              <a:ext uri="{FF2B5EF4-FFF2-40B4-BE49-F238E27FC236}">
                <a16:creationId xmlns:a16="http://schemas.microsoft.com/office/drawing/2014/main" id="{AB57044B-64F3-E5A1-F560-A75F42D1814E}"/>
              </a:ext>
            </a:extLst>
          </p:cNvPr>
          <p:cNvSpPr txBox="1">
            <a:spLocks noChangeArrowheads="1"/>
          </p:cNvSpPr>
          <p:nvPr/>
        </p:nvSpPr>
        <p:spPr bwMode="auto">
          <a:xfrm>
            <a:off x="177800" y="157163"/>
            <a:ext cx="9906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3600">
                <a:solidFill>
                  <a:srgbClr val="282561"/>
                </a:solidFill>
                <a:latin typeface="Arial" panose="020B0604020202020204" pitchFamily="34" charset="0"/>
              </a:rPr>
              <a:t>Change Leadership</a:t>
            </a:r>
            <a:endParaRPr lang="en-US" altLang="en-US" sz="3600"/>
          </a:p>
        </p:txBody>
      </p:sp>
      <p:sp>
        <p:nvSpPr>
          <p:cNvPr id="4" name="Text Placeholder 2">
            <a:extLst>
              <a:ext uri="{FF2B5EF4-FFF2-40B4-BE49-F238E27FC236}">
                <a16:creationId xmlns:a16="http://schemas.microsoft.com/office/drawing/2014/main" id="{D8D67620-3EAF-45AA-981F-D58EE7803BB8}"/>
              </a:ext>
            </a:extLst>
          </p:cNvPr>
          <p:cNvSpPr txBox="1">
            <a:spLocks/>
          </p:cNvSpPr>
          <p:nvPr/>
        </p:nvSpPr>
        <p:spPr bwMode="auto">
          <a:xfrm>
            <a:off x="387350" y="989013"/>
            <a:ext cx="5257800" cy="5200772"/>
          </a:xfrm>
          <a:prstGeom prst="rect">
            <a:avLst/>
          </a:prstGeom>
          <a:noFill/>
          <a:ln>
            <a:noFill/>
          </a:ln>
        </p:spPr>
        <p:txBody>
          <a:bodyPr lIns="0" tIns="0" rIns="0" bIns="0">
            <a:normAutofit fontScale="92500" lnSpcReduction="10000"/>
          </a:bodyPr>
          <a:lstStyle>
            <a:lvl1pPr marL="346075" indent="-346075" algn="l" rtl="0" eaLnBrk="0" fontAlgn="base" hangingPunct="0">
              <a:spcBef>
                <a:spcPct val="20000"/>
              </a:spcBef>
              <a:spcAft>
                <a:spcPct val="0"/>
              </a:spcAft>
              <a:buClr>
                <a:srgbClr val="46C5E0"/>
              </a:buClr>
              <a:buSzPct val="70000"/>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1pPr>
            <a:lvl2pPr marL="798513" indent="-334963" algn="l" rtl="0" eaLnBrk="0" fontAlgn="base" hangingPunct="0">
              <a:spcBef>
                <a:spcPct val="20000"/>
              </a:spcBef>
              <a:spcAft>
                <a:spcPct val="0"/>
              </a:spcAft>
              <a:buClr>
                <a:srgbClr val="46C5E0"/>
              </a:buClr>
              <a:buSzPct val="70000"/>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2pPr>
            <a:lvl3pPr marL="1260475" indent="-346075" algn="l" rtl="0" eaLnBrk="0" fontAlgn="base" hangingPunct="0">
              <a:spcBef>
                <a:spcPct val="20000"/>
              </a:spcBef>
              <a:spcAft>
                <a:spcPct val="0"/>
              </a:spcAft>
              <a:buClr>
                <a:srgbClr val="46C5E0"/>
              </a:buClr>
              <a:buSzPct val="70000"/>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3pPr>
            <a:lvl4pPr marL="1828800" indent="-457200" algn="l" rtl="0" eaLnBrk="0" fontAlgn="base" hangingPunct="0">
              <a:spcBef>
                <a:spcPct val="20000"/>
              </a:spcBef>
              <a:spcAft>
                <a:spcPct val="0"/>
              </a:spcAft>
              <a:buClr>
                <a:srgbClr val="46C5E0"/>
              </a:buClr>
              <a:buSzPct val="70000"/>
              <a:buFont typeface="Calibri" panose="020F0502020204030204" pitchFamily="34" charset="0"/>
              <a:buAutoNum type="arabicPeriod"/>
              <a:defRPr sz="2000" kern="1200">
                <a:solidFill>
                  <a:schemeClr val="tx2"/>
                </a:solidFill>
                <a:latin typeface="Arial" panose="020B0604020202020204" pitchFamily="34" charset="0"/>
                <a:ea typeface="+mn-ea"/>
                <a:cs typeface="Arial" panose="020B0604020202020204" pitchFamily="34" charset="0"/>
              </a:defRPr>
            </a:lvl4pPr>
            <a:lvl5pPr marL="2286000" indent="-457200" algn="l" rtl="0" eaLnBrk="0" fontAlgn="base" hangingPunct="0">
              <a:spcBef>
                <a:spcPct val="20000"/>
              </a:spcBef>
              <a:spcAft>
                <a:spcPct val="0"/>
              </a:spcAft>
              <a:buClr>
                <a:srgbClr val="46C5E0"/>
              </a:buClr>
              <a:buSzPct val="70000"/>
              <a:buFont typeface="Calibri" panose="020F0502020204030204" pitchFamily="34" charset="0"/>
              <a:buAutoNum type="arabicPeriod"/>
              <a:defRPr sz="20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600"/>
              </a:spcBef>
              <a:spcAft>
                <a:spcPts val="600"/>
              </a:spcAft>
              <a:buFont typeface="Arial" panose="020B0604020202020204" pitchFamily="34" charset="0"/>
              <a:buNone/>
              <a:defRPr/>
            </a:pPr>
            <a:r>
              <a:rPr lang="en-US" sz="2500">
                <a:solidFill>
                  <a:schemeClr val="tx1">
                    <a:lumMod val="75000"/>
                  </a:schemeClr>
                </a:solidFill>
                <a:latin typeface="+mj-lt"/>
              </a:rPr>
              <a:t>Change leadership is the </a:t>
            </a:r>
            <a:r>
              <a:rPr lang="en-US" sz="2500" b="0" i="0">
                <a:solidFill>
                  <a:srgbClr val="0D0D0D"/>
                </a:solidFill>
                <a:effectLst/>
                <a:latin typeface="Söhne"/>
              </a:rPr>
              <a:t>process of guiding and facilitating organizational change effectively.</a:t>
            </a:r>
          </a:p>
          <a:p>
            <a:pPr marL="0" indent="0">
              <a:spcBef>
                <a:spcPts val="600"/>
              </a:spcBef>
              <a:spcAft>
                <a:spcPts val="600"/>
              </a:spcAft>
              <a:buFont typeface="Arial" panose="020B0604020202020204" pitchFamily="34" charset="0"/>
              <a:buNone/>
              <a:defRPr/>
            </a:pPr>
            <a:r>
              <a:rPr lang="en-US" sz="2500" b="0" i="0">
                <a:solidFill>
                  <a:srgbClr val="0D0D0D"/>
                </a:solidFill>
                <a:effectLst/>
                <a:highlight>
                  <a:srgbClr val="FFFFFF"/>
                </a:highlight>
                <a:latin typeface="Söhne"/>
              </a:rPr>
              <a:t>It involves a combination of strategic planning, communication, motivation, and support to navigate through transitions within an organization. </a:t>
            </a:r>
          </a:p>
          <a:p>
            <a:pPr marL="0" indent="0">
              <a:spcBef>
                <a:spcPts val="600"/>
              </a:spcBef>
              <a:spcAft>
                <a:spcPts val="600"/>
              </a:spcAft>
              <a:buFont typeface="Arial" panose="020B0604020202020204" pitchFamily="34" charset="0"/>
              <a:buNone/>
              <a:defRPr/>
            </a:pPr>
            <a:r>
              <a:rPr lang="en-US" sz="2500" b="0" i="0">
                <a:solidFill>
                  <a:srgbClr val="0D0D0D"/>
                </a:solidFill>
                <a:effectLst/>
                <a:highlight>
                  <a:srgbClr val="FFFFFF"/>
                </a:highlight>
                <a:latin typeface="Söhne"/>
              </a:rPr>
              <a:t>Change leaders often inspire and empower employees to adapt to new circumstances, technologies, structures, or strategies. </a:t>
            </a:r>
          </a:p>
          <a:p>
            <a:pPr marL="0" indent="0">
              <a:spcBef>
                <a:spcPts val="600"/>
              </a:spcBef>
              <a:spcAft>
                <a:spcPts val="600"/>
              </a:spcAft>
              <a:buFont typeface="Arial" panose="020B0604020202020204" pitchFamily="34" charset="0"/>
              <a:buNone/>
              <a:defRPr/>
            </a:pPr>
            <a:r>
              <a:rPr lang="en-US" sz="2500" b="0" i="0">
                <a:solidFill>
                  <a:srgbClr val="0D0D0D"/>
                </a:solidFill>
                <a:effectLst/>
                <a:highlight>
                  <a:srgbClr val="FFFFFF"/>
                </a:highlight>
                <a:latin typeface="Söhne"/>
              </a:rPr>
              <a:t>They play a crucial role in managing resistance to change</a:t>
            </a:r>
            <a:r>
              <a:rPr lang="en-US" sz="2500">
                <a:solidFill>
                  <a:srgbClr val="0D0D0D"/>
                </a:solidFill>
                <a:highlight>
                  <a:srgbClr val="FFFFFF"/>
                </a:highlight>
                <a:latin typeface="Söhne"/>
              </a:rPr>
              <a:t> </a:t>
            </a:r>
            <a:r>
              <a:rPr lang="en-US" sz="2500" b="0" i="0">
                <a:solidFill>
                  <a:srgbClr val="0D0D0D"/>
                </a:solidFill>
                <a:effectLst/>
                <a:highlight>
                  <a:srgbClr val="FFFFFF"/>
                </a:highlight>
                <a:latin typeface="Söhne"/>
              </a:rPr>
              <a:t>and ensuring that the organization achieves its desired outcomes during periods of transition.</a:t>
            </a:r>
            <a:r>
              <a:rPr lang="en-US">
                <a:solidFill>
                  <a:schemeClr val="tx1">
                    <a:lumMod val="75000"/>
                  </a:schemeClr>
                </a:solidFill>
                <a:latin typeface="+mj-lt"/>
              </a:rPr>
              <a:t>	</a:t>
            </a:r>
          </a:p>
        </p:txBody>
      </p:sp>
      <p:pic>
        <p:nvPicPr>
          <p:cNvPr id="34820" name="Picture 5">
            <a:extLst>
              <a:ext uri="{FF2B5EF4-FFF2-40B4-BE49-F238E27FC236}">
                <a16:creationId xmlns:a16="http://schemas.microsoft.com/office/drawing/2014/main" id="{CBFF4439-5EDB-A06D-0CCD-057D8D46CB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0"/>
            <a:ext cx="632460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965584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3">
            <a:extLst>
              <a:ext uri="{FF2B5EF4-FFF2-40B4-BE49-F238E27FC236}">
                <a16:creationId xmlns:a16="http://schemas.microsoft.com/office/drawing/2014/main" id="{F8404C67-CDBB-18AF-7DD8-68F944E6F5CC}"/>
              </a:ext>
            </a:extLst>
          </p:cNvPr>
          <p:cNvSpPr>
            <a:spLocks noGrp="1" noChangeArrowheads="1"/>
          </p:cNvSpPr>
          <p:nvPr>
            <p:ph type="sldNum" sz="quarter" idx="10"/>
          </p:nvPr>
        </p:nvSpPr>
        <p:spPr bwMode="auto">
          <a:xfrm>
            <a:off x="86106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46C5E0"/>
              </a:buClr>
              <a:buSzPct val="70000"/>
              <a:buFont typeface="Arial" panose="020B0604020202020204" pitchFamily="34" charset="0"/>
              <a:buChar char="•"/>
              <a:defRPr sz="2400">
                <a:solidFill>
                  <a:schemeClr val="tx2"/>
                </a:solidFill>
                <a:latin typeface="Arial" panose="020B0604020202020204" pitchFamily="34" charset="0"/>
                <a:cs typeface="Arial" panose="020B0604020202020204" pitchFamily="34" charset="0"/>
              </a:defRPr>
            </a:lvl1pPr>
            <a:lvl2pPr marL="798513" indent="-334963">
              <a:spcBef>
                <a:spcPct val="20000"/>
              </a:spcBef>
              <a:buClr>
                <a:srgbClr val="46C5E0"/>
              </a:buClr>
              <a:buSzPct val="70000"/>
              <a:buFont typeface="Arial" panose="020B0604020202020204" pitchFamily="34" charset="0"/>
              <a:buChar char="•"/>
              <a:defRPr sz="2400">
                <a:solidFill>
                  <a:schemeClr val="tx2"/>
                </a:solidFill>
                <a:latin typeface="Arial" panose="020B0604020202020204" pitchFamily="34" charset="0"/>
                <a:cs typeface="Arial" panose="020B0604020202020204" pitchFamily="34" charset="0"/>
              </a:defRPr>
            </a:lvl2pPr>
            <a:lvl3pPr marL="1260475" indent="-346075">
              <a:spcBef>
                <a:spcPct val="20000"/>
              </a:spcBef>
              <a:buClr>
                <a:srgbClr val="46C5E0"/>
              </a:buClr>
              <a:buSzPct val="70000"/>
              <a:buFont typeface="Arial" panose="020B0604020202020204" pitchFamily="34" charset="0"/>
              <a:buChar char="•"/>
              <a:defRPr sz="2400">
                <a:solidFill>
                  <a:schemeClr val="tx2"/>
                </a:solidFill>
                <a:latin typeface="Arial" panose="020B0604020202020204" pitchFamily="34" charset="0"/>
                <a:cs typeface="Arial" panose="020B0604020202020204" pitchFamily="34" charset="0"/>
              </a:defRPr>
            </a:lvl3pPr>
            <a:lvl4pPr marL="1828800" indent="-457200">
              <a:spcBef>
                <a:spcPct val="20000"/>
              </a:spcBef>
              <a:buClr>
                <a:srgbClr val="46C5E0"/>
              </a:buClr>
              <a:buSzPct val="70000"/>
              <a:buFont typeface="Calibri" panose="020F0502020204030204" pitchFamily="34" charset="0"/>
              <a:buAutoNum type="arabicPeriod"/>
              <a:defRPr sz="2000">
                <a:solidFill>
                  <a:schemeClr val="tx2"/>
                </a:solidFill>
                <a:latin typeface="Arial" panose="020B0604020202020204" pitchFamily="34" charset="0"/>
                <a:cs typeface="Arial" panose="020B0604020202020204" pitchFamily="34" charset="0"/>
              </a:defRPr>
            </a:lvl4pPr>
            <a:lvl5pPr marL="2286000" indent="-457200">
              <a:spcBef>
                <a:spcPct val="20000"/>
              </a:spcBef>
              <a:buClr>
                <a:srgbClr val="46C5E0"/>
              </a:buClr>
              <a:buSzPct val="70000"/>
              <a:buFont typeface="Calibri" panose="020F0502020204030204" pitchFamily="34" charset="0"/>
              <a:buAutoNum type="arabicPeriod"/>
              <a:defRPr sz="2000">
                <a:solidFill>
                  <a:schemeClr val="tx2"/>
                </a:solidFill>
                <a:latin typeface="Arial" panose="020B0604020202020204" pitchFamily="34" charset="0"/>
                <a:cs typeface="Arial" panose="020B0604020202020204" pitchFamily="34" charset="0"/>
              </a:defRPr>
            </a:lvl5pPr>
            <a:lvl6pPr marL="2743200" indent="-457200" eaLnBrk="0" fontAlgn="base" hangingPunct="0">
              <a:spcBef>
                <a:spcPct val="20000"/>
              </a:spcBef>
              <a:spcAft>
                <a:spcPct val="0"/>
              </a:spcAft>
              <a:buClr>
                <a:srgbClr val="46C5E0"/>
              </a:buClr>
              <a:buSzPct val="70000"/>
              <a:buFont typeface="Calibri" panose="020F0502020204030204" pitchFamily="34" charset="0"/>
              <a:buAutoNum type="arabicPeriod"/>
              <a:defRPr sz="2000">
                <a:solidFill>
                  <a:schemeClr val="tx2"/>
                </a:solidFill>
                <a:latin typeface="Arial" panose="020B0604020202020204" pitchFamily="34" charset="0"/>
                <a:cs typeface="Arial" panose="020B0604020202020204" pitchFamily="34" charset="0"/>
              </a:defRPr>
            </a:lvl6pPr>
            <a:lvl7pPr marL="3200400" indent="-457200" eaLnBrk="0" fontAlgn="base" hangingPunct="0">
              <a:spcBef>
                <a:spcPct val="20000"/>
              </a:spcBef>
              <a:spcAft>
                <a:spcPct val="0"/>
              </a:spcAft>
              <a:buClr>
                <a:srgbClr val="46C5E0"/>
              </a:buClr>
              <a:buSzPct val="70000"/>
              <a:buFont typeface="Calibri" panose="020F0502020204030204" pitchFamily="34" charset="0"/>
              <a:buAutoNum type="arabicPeriod"/>
              <a:defRPr sz="2000">
                <a:solidFill>
                  <a:schemeClr val="tx2"/>
                </a:solidFill>
                <a:latin typeface="Arial" panose="020B0604020202020204" pitchFamily="34" charset="0"/>
                <a:cs typeface="Arial" panose="020B0604020202020204" pitchFamily="34" charset="0"/>
              </a:defRPr>
            </a:lvl7pPr>
            <a:lvl8pPr marL="3657600" indent="-457200" eaLnBrk="0" fontAlgn="base" hangingPunct="0">
              <a:spcBef>
                <a:spcPct val="20000"/>
              </a:spcBef>
              <a:spcAft>
                <a:spcPct val="0"/>
              </a:spcAft>
              <a:buClr>
                <a:srgbClr val="46C5E0"/>
              </a:buClr>
              <a:buSzPct val="70000"/>
              <a:buFont typeface="Calibri" panose="020F0502020204030204" pitchFamily="34" charset="0"/>
              <a:buAutoNum type="arabicPeriod"/>
              <a:defRPr sz="2000">
                <a:solidFill>
                  <a:schemeClr val="tx2"/>
                </a:solidFill>
                <a:latin typeface="Arial" panose="020B0604020202020204" pitchFamily="34" charset="0"/>
                <a:cs typeface="Arial" panose="020B0604020202020204" pitchFamily="34" charset="0"/>
              </a:defRPr>
            </a:lvl8pPr>
            <a:lvl9pPr marL="4114800" indent="-457200" eaLnBrk="0" fontAlgn="base" hangingPunct="0">
              <a:spcBef>
                <a:spcPct val="20000"/>
              </a:spcBef>
              <a:spcAft>
                <a:spcPct val="0"/>
              </a:spcAft>
              <a:buClr>
                <a:srgbClr val="46C5E0"/>
              </a:buClr>
              <a:buSzPct val="70000"/>
              <a:buFont typeface="Calibri" panose="020F0502020204030204" pitchFamily="34" charset="0"/>
              <a:buAutoNum type="arabicPeriod"/>
              <a:defRPr sz="2000">
                <a:solidFill>
                  <a:schemeClr val="tx2"/>
                </a:solidFill>
                <a:latin typeface="Arial" panose="020B0604020202020204" pitchFamily="34" charset="0"/>
                <a:cs typeface="Arial" panose="020B0604020202020204" pitchFamily="34" charset="0"/>
              </a:defRPr>
            </a:lvl9pPr>
          </a:lstStyle>
          <a:p>
            <a:pPr>
              <a:spcBef>
                <a:spcPct val="0"/>
              </a:spcBef>
              <a:buClrTx/>
              <a:buSzTx/>
              <a:buFontTx/>
              <a:buNone/>
            </a:pPr>
            <a:fld id="{2E46A48E-2252-4DEC-B428-3B1025AB4262}" type="slidenum">
              <a:rPr lang="en-US" altLang="en-US" sz="1200">
                <a:solidFill>
                  <a:srgbClr val="909090"/>
                </a:solidFill>
                <a:latin typeface="Calibri" panose="020F0502020204030204" pitchFamily="34" charset="0"/>
              </a:rPr>
              <a:pPr>
                <a:spcBef>
                  <a:spcPct val="0"/>
                </a:spcBef>
                <a:buClrTx/>
                <a:buSzTx/>
                <a:buFontTx/>
                <a:buNone/>
              </a:pPr>
              <a:t>4</a:t>
            </a:fld>
            <a:endParaRPr lang="en-US" altLang="en-US" sz="1200">
              <a:solidFill>
                <a:srgbClr val="909090"/>
              </a:solidFill>
              <a:latin typeface="Calibri" panose="020F0502020204030204" pitchFamily="34" charset="0"/>
            </a:endParaRPr>
          </a:p>
        </p:txBody>
      </p:sp>
      <p:sp>
        <p:nvSpPr>
          <p:cNvPr id="43012" name="Title 1">
            <a:extLst>
              <a:ext uri="{FF2B5EF4-FFF2-40B4-BE49-F238E27FC236}">
                <a16:creationId xmlns:a16="http://schemas.microsoft.com/office/drawing/2014/main" id="{FEA5A400-ED2B-1F5E-F5BD-D1BD35D0EC10}"/>
              </a:ext>
            </a:extLst>
          </p:cNvPr>
          <p:cNvSpPr txBox="1">
            <a:spLocks noChangeArrowheads="1"/>
          </p:cNvSpPr>
          <p:nvPr/>
        </p:nvSpPr>
        <p:spPr bwMode="auto">
          <a:xfrm>
            <a:off x="184150" y="0"/>
            <a:ext cx="120078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90000"/>
              </a:lnSpc>
            </a:pPr>
            <a:r>
              <a:rPr lang="en-CA" altLang="en-US" sz="3600">
                <a:solidFill>
                  <a:srgbClr val="002060"/>
                </a:solidFill>
              </a:rPr>
              <a:t>Role of a Change Leader </a:t>
            </a:r>
            <a:r>
              <a:rPr lang="en-US" altLang="en-US" sz="3600"/>
              <a:t>– </a:t>
            </a:r>
            <a:r>
              <a:rPr lang="en-US" altLang="en-US" sz="3600" b="1">
                <a:solidFill>
                  <a:srgbClr val="02B68B"/>
                </a:solidFill>
              </a:rPr>
              <a:t>A</a:t>
            </a:r>
            <a:r>
              <a:rPr lang="en-US" altLang="en-US" sz="3600">
                <a:solidFill>
                  <a:srgbClr val="002060"/>
                </a:solidFill>
              </a:rPr>
              <a:t>ctive,</a:t>
            </a:r>
            <a:r>
              <a:rPr lang="en-US" altLang="en-US" sz="3600"/>
              <a:t> </a:t>
            </a:r>
            <a:r>
              <a:rPr lang="en-US" altLang="en-US" sz="3600" b="1">
                <a:solidFill>
                  <a:srgbClr val="FEC40E"/>
                </a:solidFill>
              </a:rPr>
              <a:t>B</a:t>
            </a:r>
            <a:r>
              <a:rPr lang="en-US" altLang="en-US" sz="3600">
                <a:solidFill>
                  <a:srgbClr val="002060"/>
                </a:solidFill>
              </a:rPr>
              <a:t>uild,</a:t>
            </a:r>
            <a:r>
              <a:rPr lang="en-US" altLang="en-US" sz="3600"/>
              <a:t> </a:t>
            </a:r>
            <a:r>
              <a:rPr lang="en-US" altLang="en-US" sz="3600" b="1">
                <a:solidFill>
                  <a:srgbClr val="46C5E0"/>
                </a:solidFill>
              </a:rPr>
              <a:t>C</a:t>
            </a:r>
            <a:r>
              <a:rPr lang="en-US" altLang="en-US" sz="3600">
                <a:solidFill>
                  <a:srgbClr val="002060"/>
                </a:solidFill>
              </a:rPr>
              <a:t>ommunicate</a:t>
            </a:r>
          </a:p>
        </p:txBody>
      </p:sp>
      <p:sp>
        <p:nvSpPr>
          <p:cNvPr id="8" name="Rectangle: Rounded Corners 7">
            <a:extLst>
              <a:ext uri="{FF2B5EF4-FFF2-40B4-BE49-F238E27FC236}">
                <a16:creationId xmlns:a16="http://schemas.microsoft.com/office/drawing/2014/main" id="{A8970C6B-1064-8BC6-0500-9326CB5F4D7F}"/>
              </a:ext>
            </a:extLst>
          </p:cNvPr>
          <p:cNvSpPr/>
          <p:nvPr/>
        </p:nvSpPr>
        <p:spPr>
          <a:xfrm>
            <a:off x="882680" y="1723978"/>
            <a:ext cx="3232120" cy="4496348"/>
          </a:xfrm>
          <a:prstGeom prst="roundRect">
            <a:avLst>
              <a:gd name="adj" fmla="val 4530"/>
            </a:avLst>
          </a:prstGeom>
          <a:solidFill>
            <a:schemeClr val="accent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Rounded Corners 8">
            <a:extLst>
              <a:ext uri="{FF2B5EF4-FFF2-40B4-BE49-F238E27FC236}">
                <a16:creationId xmlns:a16="http://schemas.microsoft.com/office/drawing/2014/main" id="{24F5DF47-45D6-24AA-9626-62E20F29D17D}"/>
              </a:ext>
            </a:extLst>
          </p:cNvPr>
          <p:cNvSpPr/>
          <p:nvPr/>
        </p:nvSpPr>
        <p:spPr>
          <a:xfrm>
            <a:off x="4620768" y="1725870"/>
            <a:ext cx="3236976" cy="4494456"/>
          </a:xfrm>
          <a:prstGeom prst="roundRect">
            <a:avLst>
              <a:gd name="adj" fmla="val 4530"/>
            </a:avLst>
          </a:prstGeom>
          <a:solidFill>
            <a:schemeClr val="accent3"/>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Rounded Corners 9">
            <a:extLst>
              <a:ext uri="{FF2B5EF4-FFF2-40B4-BE49-F238E27FC236}">
                <a16:creationId xmlns:a16="http://schemas.microsoft.com/office/drawing/2014/main" id="{24C270F5-4CC6-7A43-4429-D3D52E748EA8}"/>
              </a:ext>
            </a:extLst>
          </p:cNvPr>
          <p:cNvSpPr/>
          <p:nvPr/>
        </p:nvSpPr>
        <p:spPr>
          <a:xfrm>
            <a:off x="8363712" y="1737902"/>
            <a:ext cx="3236976" cy="4494455"/>
          </a:xfrm>
          <a:prstGeom prst="roundRect">
            <a:avLst>
              <a:gd name="adj" fmla="val 4530"/>
            </a:avLst>
          </a:prstGeom>
          <a:solidFill>
            <a:schemeClr val="accent4"/>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Rectangle: Rounded Corners 17">
            <a:extLst>
              <a:ext uri="{FF2B5EF4-FFF2-40B4-BE49-F238E27FC236}">
                <a16:creationId xmlns:a16="http://schemas.microsoft.com/office/drawing/2014/main" id="{F2C1A5B0-5283-5753-6933-D0AE6A8A6649}"/>
              </a:ext>
            </a:extLst>
          </p:cNvPr>
          <p:cNvSpPr/>
          <p:nvPr/>
        </p:nvSpPr>
        <p:spPr>
          <a:xfrm>
            <a:off x="1001720" y="2241880"/>
            <a:ext cx="2971799" cy="524703"/>
          </a:xfrm>
          <a:prstGeom prst="roundRect">
            <a:avLst>
              <a:gd name="adj" fmla="val 5495"/>
            </a:avLst>
          </a:prstGeom>
          <a:gradFill flip="none" rotWithShape="1">
            <a:gsLst>
              <a:gs pos="0">
                <a:schemeClr val="bg1"/>
              </a:gs>
              <a:gs pos="100000">
                <a:schemeClr val="bg1">
                  <a:lumMod val="95000"/>
                </a:schemeClr>
              </a:gs>
            </a:gsLst>
            <a:lin ang="2700000" scaled="1"/>
            <a:tileRect/>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solidFill>
                  <a:schemeClr val="tx1"/>
                </a:solidFill>
              </a:rPr>
              <a:t>Be Visible</a:t>
            </a:r>
          </a:p>
        </p:txBody>
      </p:sp>
      <p:sp>
        <p:nvSpPr>
          <p:cNvPr id="30" name="Oval 29">
            <a:extLst>
              <a:ext uri="{FF2B5EF4-FFF2-40B4-BE49-F238E27FC236}">
                <a16:creationId xmlns:a16="http://schemas.microsoft.com/office/drawing/2014/main" id="{73B40463-DE0C-D920-5ADA-BD3FAB70C3D3}"/>
              </a:ext>
            </a:extLst>
          </p:cNvPr>
          <p:cNvSpPr/>
          <p:nvPr/>
        </p:nvSpPr>
        <p:spPr>
          <a:xfrm>
            <a:off x="2070053" y="1348899"/>
            <a:ext cx="750156" cy="750156"/>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200" b="1">
                <a:solidFill>
                  <a:srgbClr val="02B68B"/>
                </a:solidFill>
              </a:rPr>
              <a:t>A</a:t>
            </a:r>
          </a:p>
        </p:txBody>
      </p:sp>
      <p:sp>
        <p:nvSpPr>
          <p:cNvPr id="43009" name="Oval 43008">
            <a:extLst>
              <a:ext uri="{FF2B5EF4-FFF2-40B4-BE49-F238E27FC236}">
                <a16:creationId xmlns:a16="http://schemas.microsoft.com/office/drawing/2014/main" id="{CF97CE0F-3F93-4EF9-0B0D-BF7A4CC3075A}"/>
              </a:ext>
            </a:extLst>
          </p:cNvPr>
          <p:cNvSpPr/>
          <p:nvPr/>
        </p:nvSpPr>
        <p:spPr>
          <a:xfrm>
            <a:off x="5879244" y="1348899"/>
            <a:ext cx="750156" cy="750156"/>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200" b="1">
                <a:solidFill>
                  <a:srgbClr val="FEC40E"/>
                </a:solidFill>
              </a:rPr>
              <a:t>B</a:t>
            </a:r>
          </a:p>
        </p:txBody>
      </p:sp>
      <p:sp>
        <p:nvSpPr>
          <p:cNvPr id="43013" name="Oval 43012">
            <a:extLst>
              <a:ext uri="{FF2B5EF4-FFF2-40B4-BE49-F238E27FC236}">
                <a16:creationId xmlns:a16="http://schemas.microsoft.com/office/drawing/2014/main" id="{B22C7D86-3A1D-3A87-EBDF-1921B8E18835}"/>
              </a:ext>
            </a:extLst>
          </p:cNvPr>
          <p:cNvSpPr/>
          <p:nvPr/>
        </p:nvSpPr>
        <p:spPr>
          <a:xfrm>
            <a:off x="9607122" y="1348899"/>
            <a:ext cx="750156" cy="750156"/>
          </a:xfrm>
          <a:prstGeom prst="ellipse">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200" b="1">
                <a:solidFill>
                  <a:srgbClr val="46C5E0"/>
                </a:solidFill>
              </a:rPr>
              <a:t>C</a:t>
            </a:r>
          </a:p>
        </p:txBody>
      </p:sp>
      <p:sp>
        <p:nvSpPr>
          <p:cNvPr id="43025" name="Rectangle: Rounded Corners 43024">
            <a:extLst>
              <a:ext uri="{FF2B5EF4-FFF2-40B4-BE49-F238E27FC236}">
                <a16:creationId xmlns:a16="http://schemas.microsoft.com/office/drawing/2014/main" id="{087B2C46-BB60-18D5-E7FC-11838D044D3E}"/>
              </a:ext>
            </a:extLst>
          </p:cNvPr>
          <p:cNvSpPr/>
          <p:nvPr/>
        </p:nvSpPr>
        <p:spPr>
          <a:xfrm>
            <a:off x="1001720" y="2836853"/>
            <a:ext cx="2971799" cy="922252"/>
          </a:xfrm>
          <a:prstGeom prst="roundRect">
            <a:avLst>
              <a:gd name="adj" fmla="val 5495"/>
            </a:avLst>
          </a:prstGeom>
          <a:gradFill flip="none" rotWithShape="1">
            <a:gsLst>
              <a:gs pos="0">
                <a:schemeClr val="bg1"/>
              </a:gs>
              <a:gs pos="100000">
                <a:schemeClr val="bg1">
                  <a:lumMod val="95000"/>
                </a:schemeClr>
              </a:gs>
            </a:gsLst>
            <a:lin ang="2700000" scaled="1"/>
            <a:tileRect/>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Be an advocate – demonstrate support for the change</a:t>
            </a:r>
            <a:endParaRPr lang="en-IN">
              <a:solidFill>
                <a:schemeClr val="tx1"/>
              </a:solidFill>
            </a:endParaRPr>
          </a:p>
        </p:txBody>
      </p:sp>
      <p:sp>
        <p:nvSpPr>
          <p:cNvPr id="43026" name="Rectangle: Rounded Corners 43025">
            <a:extLst>
              <a:ext uri="{FF2B5EF4-FFF2-40B4-BE49-F238E27FC236}">
                <a16:creationId xmlns:a16="http://schemas.microsoft.com/office/drawing/2014/main" id="{E68C30A2-1A35-EA1F-D66F-F84E89E011D7}"/>
              </a:ext>
            </a:extLst>
          </p:cNvPr>
          <p:cNvSpPr/>
          <p:nvPr/>
        </p:nvSpPr>
        <p:spPr>
          <a:xfrm>
            <a:off x="1001720" y="3829375"/>
            <a:ext cx="2971799" cy="649273"/>
          </a:xfrm>
          <a:prstGeom prst="roundRect">
            <a:avLst>
              <a:gd name="adj" fmla="val 5495"/>
            </a:avLst>
          </a:prstGeom>
          <a:gradFill flip="none" rotWithShape="1">
            <a:gsLst>
              <a:gs pos="0">
                <a:schemeClr val="bg1"/>
              </a:gs>
              <a:gs pos="100000">
                <a:schemeClr val="bg1">
                  <a:lumMod val="95000"/>
                </a:schemeClr>
              </a:gs>
            </a:gsLst>
            <a:lin ang="2700000" scaled="1"/>
            <a:tileRect/>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Be a coach – help employees through the change process</a:t>
            </a:r>
            <a:endParaRPr lang="en-IN">
              <a:solidFill>
                <a:schemeClr val="tx1"/>
              </a:solidFill>
            </a:endParaRPr>
          </a:p>
        </p:txBody>
      </p:sp>
      <p:sp>
        <p:nvSpPr>
          <p:cNvPr id="43027" name="Rectangle: Rounded Corners 43026">
            <a:extLst>
              <a:ext uri="{FF2B5EF4-FFF2-40B4-BE49-F238E27FC236}">
                <a16:creationId xmlns:a16="http://schemas.microsoft.com/office/drawing/2014/main" id="{3F50E056-1DB4-F28B-3E87-5A71E3AD2C3F}"/>
              </a:ext>
            </a:extLst>
          </p:cNvPr>
          <p:cNvSpPr/>
          <p:nvPr/>
        </p:nvSpPr>
        <p:spPr>
          <a:xfrm>
            <a:off x="1001720" y="4548918"/>
            <a:ext cx="2971799" cy="649273"/>
          </a:xfrm>
          <a:prstGeom prst="roundRect">
            <a:avLst>
              <a:gd name="adj" fmla="val 5495"/>
            </a:avLst>
          </a:prstGeom>
          <a:gradFill flip="none" rotWithShape="1">
            <a:gsLst>
              <a:gs pos="0">
                <a:schemeClr val="bg1"/>
              </a:gs>
              <a:gs pos="100000">
                <a:schemeClr val="bg1">
                  <a:lumMod val="95000"/>
                </a:schemeClr>
              </a:gs>
            </a:gsLst>
            <a:lin ang="2700000" scaled="1"/>
            <a:tileRect/>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solidFill>
                  <a:schemeClr val="tx1"/>
                </a:solidFill>
              </a:rPr>
              <a:t>Clear up questions, confusion, and gossip</a:t>
            </a:r>
          </a:p>
        </p:txBody>
      </p:sp>
      <p:sp>
        <p:nvSpPr>
          <p:cNvPr id="43028" name="Rectangle: Rounded Corners 43027">
            <a:extLst>
              <a:ext uri="{FF2B5EF4-FFF2-40B4-BE49-F238E27FC236}">
                <a16:creationId xmlns:a16="http://schemas.microsoft.com/office/drawing/2014/main" id="{E03C564A-2DC8-D41D-F995-E1B396517E95}"/>
              </a:ext>
            </a:extLst>
          </p:cNvPr>
          <p:cNvSpPr/>
          <p:nvPr/>
        </p:nvSpPr>
        <p:spPr>
          <a:xfrm>
            <a:off x="1001720" y="5268461"/>
            <a:ext cx="2971799" cy="559411"/>
          </a:xfrm>
          <a:prstGeom prst="roundRect">
            <a:avLst>
              <a:gd name="adj" fmla="val 5495"/>
            </a:avLst>
          </a:prstGeom>
          <a:gradFill flip="none" rotWithShape="1">
            <a:gsLst>
              <a:gs pos="0">
                <a:schemeClr val="bg1"/>
              </a:gs>
              <a:gs pos="100000">
                <a:schemeClr val="bg1">
                  <a:lumMod val="95000"/>
                </a:schemeClr>
              </a:gs>
            </a:gsLst>
            <a:lin ang="2700000" scaled="1"/>
            <a:tileRect/>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solidFill>
                  <a:schemeClr val="tx1"/>
                </a:solidFill>
              </a:rPr>
              <a:t>Listen!</a:t>
            </a:r>
          </a:p>
        </p:txBody>
      </p:sp>
      <p:sp>
        <p:nvSpPr>
          <p:cNvPr id="43029" name="TextBox 17">
            <a:extLst>
              <a:ext uri="{FF2B5EF4-FFF2-40B4-BE49-F238E27FC236}">
                <a16:creationId xmlns:a16="http://schemas.microsoft.com/office/drawing/2014/main" id="{46230101-9465-2478-EE23-B424DBD429FE}"/>
              </a:ext>
            </a:extLst>
          </p:cNvPr>
          <p:cNvSpPr txBox="1"/>
          <p:nvPr/>
        </p:nvSpPr>
        <p:spPr>
          <a:xfrm>
            <a:off x="609600" y="926068"/>
            <a:ext cx="3840281"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t>Be </a:t>
            </a:r>
            <a:r>
              <a:rPr lang="en-US" b="1">
                <a:solidFill>
                  <a:srgbClr val="02B68B"/>
                </a:solidFill>
              </a:rPr>
              <a:t>Active</a:t>
            </a:r>
            <a:r>
              <a:rPr lang="en-US"/>
              <a:t> throughout the change</a:t>
            </a:r>
          </a:p>
        </p:txBody>
      </p:sp>
      <p:sp>
        <p:nvSpPr>
          <p:cNvPr id="43030" name="TextBox 18">
            <a:extLst>
              <a:ext uri="{FF2B5EF4-FFF2-40B4-BE49-F238E27FC236}">
                <a16:creationId xmlns:a16="http://schemas.microsoft.com/office/drawing/2014/main" id="{075AAE93-662B-D04A-0A3B-CE03430A7C32}"/>
              </a:ext>
            </a:extLst>
          </p:cNvPr>
          <p:cNvSpPr txBox="1"/>
          <p:nvPr/>
        </p:nvSpPr>
        <p:spPr>
          <a:xfrm>
            <a:off x="4384343" y="926068"/>
            <a:ext cx="3840281"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a:solidFill>
                  <a:srgbClr val="FEC40E"/>
                </a:solidFill>
              </a:rPr>
              <a:t>Build</a:t>
            </a:r>
            <a:r>
              <a:rPr lang="en-US">
                <a:solidFill>
                  <a:srgbClr val="FEC40E"/>
                </a:solidFill>
              </a:rPr>
              <a:t> </a:t>
            </a:r>
            <a:r>
              <a:rPr lang="en-US"/>
              <a:t>a coalition for the change</a:t>
            </a:r>
          </a:p>
        </p:txBody>
      </p:sp>
      <p:sp>
        <p:nvSpPr>
          <p:cNvPr id="43031" name="TextBox 19">
            <a:extLst>
              <a:ext uri="{FF2B5EF4-FFF2-40B4-BE49-F238E27FC236}">
                <a16:creationId xmlns:a16="http://schemas.microsoft.com/office/drawing/2014/main" id="{F2D88895-7DDD-51BE-EF3E-B9DA832E82E2}"/>
              </a:ext>
            </a:extLst>
          </p:cNvPr>
          <p:cNvSpPr txBox="1"/>
          <p:nvPr/>
        </p:nvSpPr>
        <p:spPr>
          <a:xfrm>
            <a:off x="7971896" y="926068"/>
            <a:ext cx="4272176"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a:solidFill>
                  <a:srgbClr val="46C5E0"/>
                </a:solidFill>
              </a:rPr>
              <a:t>Communicate</a:t>
            </a:r>
            <a:r>
              <a:rPr lang="en-US"/>
              <a:t> directly with employees</a:t>
            </a:r>
          </a:p>
        </p:txBody>
      </p:sp>
      <p:sp>
        <p:nvSpPr>
          <p:cNvPr id="43033" name="Rectangle: Rounded Corners 43032">
            <a:extLst>
              <a:ext uri="{FF2B5EF4-FFF2-40B4-BE49-F238E27FC236}">
                <a16:creationId xmlns:a16="http://schemas.microsoft.com/office/drawing/2014/main" id="{F3205C7C-4132-6EFD-533A-88620C435FEB}"/>
              </a:ext>
            </a:extLst>
          </p:cNvPr>
          <p:cNvSpPr/>
          <p:nvPr/>
        </p:nvSpPr>
        <p:spPr>
          <a:xfrm>
            <a:off x="4756514" y="4809573"/>
            <a:ext cx="2971799" cy="962775"/>
          </a:xfrm>
          <a:prstGeom prst="roundRect">
            <a:avLst>
              <a:gd name="adj" fmla="val 5495"/>
            </a:avLst>
          </a:prstGeom>
          <a:gradFill flip="none" rotWithShape="1">
            <a:gsLst>
              <a:gs pos="0">
                <a:schemeClr val="bg1"/>
              </a:gs>
              <a:gs pos="100000">
                <a:schemeClr val="bg1">
                  <a:lumMod val="95000"/>
                </a:schemeClr>
              </a:gs>
            </a:gsLst>
            <a:lin ang="2700000" scaled="1"/>
            <a:tileRect/>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Ensure representation of diverse voices throughout the change process</a:t>
            </a:r>
            <a:endParaRPr lang="en-IN">
              <a:solidFill>
                <a:schemeClr val="tx1"/>
              </a:solidFill>
            </a:endParaRPr>
          </a:p>
        </p:txBody>
      </p:sp>
      <p:sp>
        <p:nvSpPr>
          <p:cNvPr id="43034" name="Rectangle: Rounded Corners 43033">
            <a:extLst>
              <a:ext uri="{FF2B5EF4-FFF2-40B4-BE49-F238E27FC236}">
                <a16:creationId xmlns:a16="http://schemas.microsoft.com/office/drawing/2014/main" id="{051EAA0A-FE2B-6624-971E-E8173533F87F}"/>
              </a:ext>
            </a:extLst>
          </p:cNvPr>
          <p:cNvSpPr/>
          <p:nvPr/>
        </p:nvSpPr>
        <p:spPr>
          <a:xfrm>
            <a:off x="4756514" y="2981973"/>
            <a:ext cx="2971799" cy="962775"/>
          </a:xfrm>
          <a:prstGeom prst="roundRect">
            <a:avLst>
              <a:gd name="adj" fmla="val 5495"/>
            </a:avLst>
          </a:prstGeom>
          <a:gradFill flip="none" rotWithShape="1">
            <a:gsLst>
              <a:gs pos="0">
                <a:schemeClr val="bg1"/>
              </a:gs>
              <a:gs pos="100000">
                <a:schemeClr val="bg1">
                  <a:lumMod val="95000"/>
                </a:schemeClr>
              </a:gs>
            </a:gsLst>
            <a:lin ang="2700000" scaled="1"/>
            <a:tileRect/>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Be a resistance manager – identify and mitigate resistance to the change</a:t>
            </a:r>
            <a:endParaRPr lang="en-IN">
              <a:solidFill>
                <a:schemeClr val="tx1"/>
              </a:solidFill>
            </a:endParaRPr>
          </a:p>
        </p:txBody>
      </p:sp>
      <p:sp>
        <p:nvSpPr>
          <p:cNvPr id="43035" name="Rectangle: Rounded Corners 43034">
            <a:extLst>
              <a:ext uri="{FF2B5EF4-FFF2-40B4-BE49-F238E27FC236}">
                <a16:creationId xmlns:a16="http://schemas.microsoft.com/office/drawing/2014/main" id="{9A9B336D-98BC-9EAC-DA73-F6486DA7CDE1}"/>
              </a:ext>
            </a:extLst>
          </p:cNvPr>
          <p:cNvSpPr/>
          <p:nvPr/>
        </p:nvSpPr>
        <p:spPr>
          <a:xfrm>
            <a:off x="4756514" y="4024102"/>
            <a:ext cx="2971799" cy="706117"/>
          </a:xfrm>
          <a:prstGeom prst="roundRect">
            <a:avLst>
              <a:gd name="adj" fmla="val 5495"/>
            </a:avLst>
          </a:prstGeom>
          <a:gradFill flip="none" rotWithShape="1">
            <a:gsLst>
              <a:gs pos="0">
                <a:schemeClr val="bg1"/>
              </a:gs>
              <a:gs pos="100000">
                <a:schemeClr val="bg1">
                  <a:lumMod val="95000"/>
                </a:schemeClr>
              </a:gs>
            </a:gsLst>
            <a:lin ang="2700000" scaled="1"/>
            <a:tileRect/>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Engage staff throughout the change where you can</a:t>
            </a:r>
            <a:endParaRPr lang="en-IN">
              <a:solidFill>
                <a:schemeClr val="tx1"/>
              </a:solidFill>
            </a:endParaRPr>
          </a:p>
        </p:txBody>
      </p:sp>
      <p:sp>
        <p:nvSpPr>
          <p:cNvPr id="43036" name="Rectangle: Rounded Corners 43035">
            <a:extLst>
              <a:ext uri="{FF2B5EF4-FFF2-40B4-BE49-F238E27FC236}">
                <a16:creationId xmlns:a16="http://schemas.microsoft.com/office/drawing/2014/main" id="{C57B2135-8827-E200-5644-A976EF75E054}"/>
              </a:ext>
            </a:extLst>
          </p:cNvPr>
          <p:cNvSpPr/>
          <p:nvPr/>
        </p:nvSpPr>
        <p:spPr>
          <a:xfrm>
            <a:off x="4756514" y="2208534"/>
            <a:ext cx="2971799" cy="706117"/>
          </a:xfrm>
          <a:prstGeom prst="roundRect">
            <a:avLst>
              <a:gd name="adj" fmla="val 5495"/>
            </a:avLst>
          </a:prstGeom>
          <a:gradFill flip="none" rotWithShape="1">
            <a:gsLst>
              <a:gs pos="0">
                <a:schemeClr val="bg1"/>
              </a:gs>
              <a:gs pos="100000">
                <a:schemeClr val="bg1">
                  <a:lumMod val="95000"/>
                </a:schemeClr>
              </a:gs>
            </a:gsLst>
            <a:lin ang="2700000" scaled="1"/>
            <a:tileRect/>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750">
                <a:solidFill>
                  <a:schemeClr val="tx1"/>
                </a:solidFill>
              </a:rPr>
              <a:t>Be a liaison – engage with and support all impacted groups</a:t>
            </a:r>
            <a:endParaRPr lang="en-US" sz="1750">
              <a:solidFill>
                <a:schemeClr val="tx1"/>
              </a:solidFill>
              <a:highlight>
                <a:srgbClr val="FFFF00"/>
              </a:highlight>
              <a:cs typeface="Calibri"/>
            </a:endParaRPr>
          </a:p>
        </p:txBody>
      </p:sp>
      <p:sp>
        <p:nvSpPr>
          <p:cNvPr id="43037" name="Rectangle: Rounded Corners 43036">
            <a:extLst>
              <a:ext uri="{FF2B5EF4-FFF2-40B4-BE49-F238E27FC236}">
                <a16:creationId xmlns:a16="http://schemas.microsoft.com/office/drawing/2014/main" id="{399905D9-EFEA-B433-D1D4-85E837D50E40}"/>
              </a:ext>
            </a:extLst>
          </p:cNvPr>
          <p:cNvSpPr/>
          <p:nvPr/>
        </p:nvSpPr>
        <p:spPr>
          <a:xfrm>
            <a:off x="8534400" y="2241880"/>
            <a:ext cx="2971799" cy="993082"/>
          </a:xfrm>
          <a:prstGeom prst="roundRect">
            <a:avLst>
              <a:gd name="adj" fmla="val 5495"/>
            </a:avLst>
          </a:prstGeom>
          <a:gradFill flip="none" rotWithShape="1">
            <a:gsLst>
              <a:gs pos="0">
                <a:schemeClr val="bg1"/>
              </a:gs>
              <a:gs pos="100000">
                <a:schemeClr val="bg1">
                  <a:lumMod val="95000"/>
                </a:schemeClr>
              </a:gs>
            </a:gsLst>
            <a:lin ang="2700000" scaled="1"/>
            <a:tileRect/>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Share personal impact messages with direct reports about the change (WIIFM)</a:t>
            </a:r>
            <a:endParaRPr lang="en-IN">
              <a:solidFill>
                <a:schemeClr val="tx1"/>
              </a:solidFill>
            </a:endParaRPr>
          </a:p>
        </p:txBody>
      </p:sp>
      <p:sp>
        <p:nvSpPr>
          <p:cNvPr id="43038" name="Rectangle: Rounded Corners 43037">
            <a:extLst>
              <a:ext uri="{FF2B5EF4-FFF2-40B4-BE49-F238E27FC236}">
                <a16:creationId xmlns:a16="http://schemas.microsoft.com/office/drawing/2014/main" id="{2E84B831-F430-4832-64FA-0EAE78BDE05F}"/>
              </a:ext>
            </a:extLst>
          </p:cNvPr>
          <p:cNvSpPr/>
          <p:nvPr/>
        </p:nvSpPr>
        <p:spPr>
          <a:xfrm>
            <a:off x="8556640" y="3372262"/>
            <a:ext cx="2971799" cy="877872"/>
          </a:xfrm>
          <a:prstGeom prst="roundRect">
            <a:avLst>
              <a:gd name="adj" fmla="val 5495"/>
            </a:avLst>
          </a:prstGeom>
          <a:gradFill flip="none" rotWithShape="1">
            <a:gsLst>
              <a:gs pos="0">
                <a:schemeClr val="bg1"/>
              </a:gs>
              <a:gs pos="100000">
                <a:schemeClr val="bg1">
                  <a:lumMod val="95000"/>
                </a:schemeClr>
              </a:gs>
            </a:gsLst>
            <a:lin ang="2700000" scaled="1"/>
            <a:tileRect/>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Help your staff see the bigger picture and the reason for the change</a:t>
            </a:r>
            <a:endParaRPr lang="en-IN">
              <a:solidFill>
                <a:schemeClr val="tx1"/>
              </a:solidFill>
            </a:endParaRPr>
          </a:p>
        </p:txBody>
      </p:sp>
      <p:sp>
        <p:nvSpPr>
          <p:cNvPr id="43039" name="Rectangle: Rounded Corners 43038">
            <a:extLst>
              <a:ext uri="{FF2B5EF4-FFF2-40B4-BE49-F238E27FC236}">
                <a16:creationId xmlns:a16="http://schemas.microsoft.com/office/drawing/2014/main" id="{52B2AA63-72A3-3670-58D6-365EFB70C824}"/>
              </a:ext>
            </a:extLst>
          </p:cNvPr>
          <p:cNvSpPr/>
          <p:nvPr/>
        </p:nvSpPr>
        <p:spPr>
          <a:xfrm>
            <a:off x="8556640" y="4387434"/>
            <a:ext cx="2971799" cy="649273"/>
          </a:xfrm>
          <a:prstGeom prst="roundRect">
            <a:avLst>
              <a:gd name="adj" fmla="val 5495"/>
            </a:avLst>
          </a:prstGeom>
          <a:gradFill flip="none" rotWithShape="1">
            <a:gsLst>
              <a:gs pos="0">
                <a:schemeClr val="bg1"/>
              </a:gs>
              <a:gs pos="100000">
                <a:schemeClr val="bg1">
                  <a:lumMod val="95000"/>
                </a:schemeClr>
              </a:gs>
            </a:gsLst>
            <a:lin ang="2700000" scaled="1"/>
            <a:tileRect/>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solidFill>
                  <a:schemeClr val="tx1"/>
                </a:solidFill>
              </a:rPr>
              <a:t>Be transparent and authentic</a:t>
            </a:r>
          </a:p>
        </p:txBody>
      </p:sp>
      <p:sp>
        <p:nvSpPr>
          <p:cNvPr id="43040" name="Rectangle: Rounded Corners 43039">
            <a:extLst>
              <a:ext uri="{FF2B5EF4-FFF2-40B4-BE49-F238E27FC236}">
                <a16:creationId xmlns:a16="http://schemas.microsoft.com/office/drawing/2014/main" id="{5BFA64AE-888C-E4DD-432C-B0CFD9552D59}"/>
              </a:ext>
            </a:extLst>
          </p:cNvPr>
          <p:cNvSpPr/>
          <p:nvPr/>
        </p:nvSpPr>
        <p:spPr>
          <a:xfrm>
            <a:off x="8538443" y="5174007"/>
            <a:ext cx="2971799" cy="649273"/>
          </a:xfrm>
          <a:prstGeom prst="roundRect">
            <a:avLst>
              <a:gd name="adj" fmla="val 5495"/>
            </a:avLst>
          </a:prstGeom>
          <a:gradFill flip="none" rotWithShape="1">
            <a:gsLst>
              <a:gs pos="0">
                <a:schemeClr val="bg1"/>
              </a:gs>
              <a:gs pos="100000">
                <a:schemeClr val="bg1">
                  <a:lumMod val="95000"/>
                </a:schemeClr>
              </a:gs>
            </a:gsLst>
            <a:lin ang="2700000" scaled="1"/>
            <a:tileRect/>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solidFill>
                  <a:schemeClr val="tx1"/>
                </a:solidFill>
              </a:rPr>
              <a:t>Integrating EDI into Communication Strategy</a:t>
            </a:r>
          </a:p>
        </p:txBody>
      </p:sp>
    </p:spTree>
    <p:extLst>
      <p:ext uri="{BB962C8B-B14F-4D97-AF65-F5344CB8AC3E}">
        <p14:creationId xmlns:p14="http://schemas.microsoft.com/office/powerpoint/2010/main" val="3692162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36A11AD-4C99-86BB-C0A0-8C78A11237A0}"/>
              </a:ext>
            </a:extLst>
          </p:cNvPr>
          <p:cNvSpPr txBox="1"/>
          <p:nvPr/>
        </p:nvSpPr>
        <p:spPr>
          <a:xfrm>
            <a:off x="4846638" y="3011488"/>
            <a:ext cx="1622425" cy="646112"/>
          </a:xfrm>
          <a:prstGeom prst="rect">
            <a:avLst/>
          </a:prstGeom>
          <a:noFill/>
        </p:spPr>
        <p:txBody>
          <a:bodyPr wrap="none">
            <a:spAutoFit/>
          </a:bodyPr>
          <a:lstStyle/>
          <a:p>
            <a:pPr>
              <a:defRPr/>
            </a:pPr>
            <a:r>
              <a:rPr lang="en-CA" spc="-56">
                <a:solidFill>
                  <a:srgbClr val="FFFFFF"/>
                </a:solidFill>
              </a:rPr>
              <a:t>CHANGE AHEAD</a:t>
            </a:r>
            <a:endParaRPr lang="en-US" spc="-56">
              <a:solidFill>
                <a:srgbClr val="FFFFFF"/>
              </a:solidFill>
            </a:endParaRPr>
          </a:p>
          <a:p>
            <a:pPr>
              <a:defRPr/>
            </a:pPr>
            <a:endParaRPr lang="en-US"/>
          </a:p>
        </p:txBody>
      </p:sp>
      <p:sp>
        <p:nvSpPr>
          <p:cNvPr id="37" name="Freeform: Shape 36">
            <a:extLst>
              <a:ext uri="{FF2B5EF4-FFF2-40B4-BE49-F238E27FC236}">
                <a16:creationId xmlns:a16="http://schemas.microsoft.com/office/drawing/2014/main" id="{792635B1-7664-F391-D903-E89C4719376B}"/>
              </a:ext>
            </a:extLst>
          </p:cNvPr>
          <p:cNvSpPr/>
          <p:nvPr/>
        </p:nvSpPr>
        <p:spPr>
          <a:xfrm>
            <a:off x="1143000" y="1828800"/>
            <a:ext cx="2998788" cy="2998788"/>
          </a:xfrm>
          <a:custGeom>
            <a:avLst/>
            <a:gdLst>
              <a:gd name="connsiteX0" fmla="*/ 2598380 w 2598380"/>
              <a:gd name="connsiteY0" fmla="*/ 1299190 h 2598380"/>
              <a:gd name="connsiteX1" fmla="*/ 1299190 w 2598380"/>
              <a:gd name="connsiteY1" fmla="*/ 2598381 h 2598380"/>
              <a:gd name="connsiteX2" fmla="*/ 0 w 2598380"/>
              <a:gd name="connsiteY2" fmla="*/ 1299190 h 2598380"/>
              <a:gd name="connsiteX3" fmla="*/ 1299190 w 2598380"/>
              <a:gd name="connsiteY3" fmla="*/ 0 h 2598380"/>
              <a:gd name="connsiteX4" fmla="*/ 2598380 w 2598380"/>
              <a:gd name="connsiteY4" fmla="*/ 1299190 h 2598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380" h="2598380">
                <a:moveTo>
                  <a:pt x="2598380" y="1299190"/>
                </a:moveTo>
                <a:cubicBezTo>
                  <a:pt x="2598380" y="2016713"/>
                  <a:pt x="2016713" y="2598381"/>
                  <a:pt x="1299190" y="2598381"/>
                </a:cubicBezTo>
                <a:cubicBezTo>
                  <a:pt x="581667" y="2598381"/>
                  <a:pt x="0" y="2016713"/>
                  <a:pt x="0" y="1299190"/>
                </a:cubicBezTo>
                <a:cubicBezTo>
                  <a:pt x="0" y="581667"/>
                  <a:pt x="581667" y="0"/>
                  <a:pt x="1299190" y="0"/>
                </a:cubicBezTo>
                <a:cubicBezTo>
                  <a:pt x="2016713" y="0"/>
                  <a:pt x="2598380" y="581667"/>
                  <a:pt x="2598380" y="1299190"/>
                </a:cubicBezTo>
                <a:close/>
              </a:path>
            </a:pathLst>
          </a:custGeom>
          <a:solidFill>
            <a:sysClr val="window" lastClr="FFFFFF">
              <a:lumMod val="85000"/>
            </a:sysClr>
          </a:solidFill>
          <a:ln w="10663" cap="flat">
            <a:noFill/>
            <a:prstDash val="solid"/>
            <a:miter/>
          </a:ln>
        </p:spPr>
        <p:txBody>
          <a:bodyPr anchor="ctr"/>
          <a:lstStyle/>
          <a:p>
            <a:pPr defTabSz="1218987" eaLnBrk="1" fontAlgn="auto" hangingPunct="1">
              <a:spcBef>
                <a:spcPts val="0"/>
              </a:spcBef>
              <a:spcAft>
                <a:spcPts val="0"/>
              </a:spcAft>
              <a:defRPr/>
            </a:pPr>
            <a:endParaRPr lang="en-IN" sz="2400" kern="0">
              <a:solidFill>
                <a:prstClr val="black"/>
              </a:solidFill>
              <a:latin typeface="Segoe UI"/>
            </a:endParaRPr>
          </a:p>
        </p:txBody>
      </p:sp>
      <p:sp>
        <p:nvSpPr>
          <p:cNvPr id="38" name="Freeform: Shape 37">
            <a:extLst>
              <a:ext uri="{FF2B5EF4-FFF2-40B4-BE49-F238E27FC236}">
                <a16:creationId xmlns:a16="http://schemas.microsoft.com/office/drawing/2014/main" id="{5C682C44-27F4-100F-CDCB-2E339E0E80C2}"/>
              </a:ext>
            </a:extLst>
          </p:cNvPr>
          <p:cNvSpPr/>
          <p:nvPr/>
        </p:nvSpPr>
        <p:spPr>
          <a:xfrm>
            <a:off x="4416425" y="2230438"/>
            <a:ext cx="2051050" cy="2160587"/>
          </a:xfrm>
          <a:custGeom>
            <a:avLst/>
            <a:gdLst>
              <a:gd name="connsiteX0" fmla="*/ 1950244 w 1950243"/>
              <a:gd name="connsiteY0" fmla="*/ 1341406 h 1341405"/>
              <a:gd name="connsiteX1" fmla="*/ 0 w 1950243"/>
              <a:gd name="connsiteY1" fmla="*/ 865537 h 1341405"/>
              <a:gd name="connsiteX2" fmla="*/ 0 w 1950243"/>
              <a:gd name="connsiteY2" fmla="*/ 475774 h 1341405"/>
              <a:gd name="connsiteX3" fmla="*/ 1950244 w 1950243"/>
              <a:gd name="connsiteY3" fmla="*/ 0 h 1341405"/>
            </a:gdLst>
            <a:ahLst/>
            <a:cxnLst>
              <a:cxn ang="0">
                <a:pos x="connsiteX0" y="connsiteY0"/>
              </a:cxn>
              <a:cxn ang="0">
                <a:pos x="connsiteX1" y="connsiteY1"/>
              </a:cxn>
              <a:cxn ang="0">
                <a:pos x="connsiteX2" y="connsiteY2"/>
              </a:cxn>
              <a:cxn ang="0">
                <a:pos x="connsiteX3" y="connsiteY3"/>
              </a:cxn>
            </a:cxnLst>
            <a:rect l="l" t="t" r="r" b="b"/>
            <a:pathLst>
              <a:path w="1950243" h="1341405">
                <a:moveTo>
                  <a:pt x="1950244" y="1341406"/>
                </a:moveTo>
                <a:lnTo>
                  <a:pt x="0" y="865537"/>
                </a:lnTo>
                <a:lnTo>
                  <a:pt x="0" y="475774"/>
                </a:lnTo>
                <a:lnTo>
                  <a:pt x="1950244" y="0"/>
                </a:lnTo>
                <a:close/>
              </a:path>
            </a:pathLst>
          </a:custGeom>
          <a:solidFill>
            <a:srgbClr val="DBC9FF"/>
          </a:solidFill>
          <a:ln w="9525" cap="flat">
            <a:noFill/>
            <a:prstDash val="solid"/>
            <a:miter/>
          </a:ln>
        </p:spPr>
        <p:txBody>
          <a:bodyPr anchor="ctr"/>
          <a:lstStyle/>
          <a:p>
            <a:pPr defTabSz="1218987" eaLnBrk="1" fontAlgn="auto" hangingPunct="1">
              <a:spcBef>
                <a:spcPts val="0"/>
              </a:spcBef>
              <a:spcAft>
                <a:spcPts val="0"/>
              </a:spcAft>
              <a:defRPr/>
            </a:pPr>
            <a:endParaRPr lang="en-IN" sz="2400" kern="0">
              <a:solidFill>
                <a:prstClr val="black"/>
              </a:solidFill>
              <a:latin typeface="Segoe UI"/>
            </a:endParaRPr>
          </a:p>
        </p:txBody>
      </p:sp>
      <p:sp>
        <p:nvSpPr>
          <p:cNvPr id="41" name="Freeform: Shape 40">
            <a:extLst>
              <a:ext uri="{FF2B5EF4-FFF2-40B4-BE49-F238E27FC236}">
                <a16:creationId xmlns:a16="http://schemas.microsoft.com/office/drawing/2014/main" id="{EC62F6A5-EF21-0108-5F5E-6C3ABB60400B}"/>
              </a:ext>
            </a:extLst>
          </p:cNvPr>
          <p:cNvSpPr/>
          <p:nvPr/>
        </p:nvSpPr>
        <p:spPr>
          <a:xfrm>
            <a:off x="2530475" y="3011488"/>
            <a:ext cx="1868488" cy="593725"/>
          </a:xfrm>
          <a:custGeom>
            <a:avLst/>
            <a:gdLst>
              <a:gd name="connsiteX0" fmla="*/ 0 w 2237994"/>
              <a:gd name="connsiteY0" fmla="*/ 0 h 389762"/>
              <a:gd name="connsiteX1" fmla="*/ 2237994 w 2237994"/>
              <a:gd name="connsiteY1" fmla="*/ 0 h 389762"/>
              <a:gd name="connsiteX2" fmla="*/ 2237994 w 2237994"/>
              <a:gd name="connsiteY2" fmla="*/ 389763 h 389762"/>
              <a:gd name="connsiteX3" fmla="*/ 0 w 2237994"/>
              <a:gd name="connsiteY3" fmla="*/ 389763 h 389762"/>
            </a:gdLst>
            <a:ahLst/>
            <a:cxnLst>
              <a:cxn ang="0">
                <a:pos x="connsiteX0" y="connsiteY0"/>
              </a:cxn>
              <a:cxn ang="0">
                <a:pos x="connsiteX1" y="connsiteY1"/>
              </a:cxn>
              <a:cxn ang="0">
                <a:pos x="connsiteX2" y="connsiteY2"/>
              </a:cxn>
              <a:cxn ang="0">
                <a:pos x="connsiteX3" y="connsiteY3"/>
              </a:cxn>
            </a:cxnLst>
            <a:rect l="l" t="t" r="r" b="b"/>
            <a:pathLst>
              <a:path w="2237994" h="389762">
                <a:moveTo>
                  <a:pt x="0" y="0"/>
                </a:moveTo>
                <a:lnTo>
                  <a:pt x="2237994" y="0"/>
                </a:lnTo>
                <a:lnTo>
                  <a:pt x="2237994" y="389763"/>
                </a:lnTo>
                <a:lnTo>
                  <a:pt x="0" y="389763"/>
                </a:lnTo>
                <a:close/>
              </a:path>
            </a:pathLst>
          </a:custGeom>
          <a:solidFill>
            <a:srgbClr val="666699"/>
          </a:solidFill>
          <a:ln w="9525" cap="flat">
            <a:noFill/>
            <a:prstDash val="solid"/>
            <a:miter/>
          </a:ln>
        </p:spPr>
        <p:txBody>
          <a:bodyPr anchor="ctr"/>
          <a:lstStyle/>
          <a:p>
            <a:pPr defTabSz="1218987" eaLnBrk="1" fontAlgn="auto" hangingPunct="1">
              <a:spcBef>
                <a:spcPts val="0"/>
              </a:spcBef>
              <a:spcAft>
                <a:spcPts val="0"/>
              </a:spcAft>
              <a:defRPr/>
            </a:pPr>
            <a:endParaRPr lang="en-IN" sz="2400" kern="0">
              <a:solidFill>
                <a:prstClr val="black"/>
              </a:solidFill>
              <a:latin typeface="Segoe UI"/>
            </a:endParaRPr>
          </a:p>
        </p:txBody>
      </p:sp>
      <p:sp>
        <p:nvSpPr>
          <p:cNvPr id="44" name="Freeform: Shape 43">
            <a:extLst>
              <a:ext uri="{FF2B5EF4-FFF2-40B4-BE49-F238E27FC236}">
                <a16:creationId xmlns:a16="http://schemas.microsoft.com/office/drawing/2014/main" id="{BD5BEC1B-FBE5-C315-BF65-6E082CDED583}"/>
              </a:ext>
            </a:extLst>
          </p:cNvPr>
          <p:cNvSpPr/>
          <p:nvPr/>
        </p:nvSpPr>
        <p:spPr>
          <a:xfrm>
            <a:off x="1251345" y="2288767"/>
            <a:ext cx="2423914" cy="2423912"/>
          </a:xfrm>
          <a:custGeom>
            <a:avLst/>
            <a:gdLst>
              <a:gd name="connsiteX0" fmla="*/ 2268620 w 2268620"/>
              <a:gd name="connsiteY0" fmla="*/ 1134310 h 2268620"/>
              <a:gd name="connsiteX1" fmla="*/ 1134310 w 2268620"/>
              <a:gd name="connsiteY1" fmla="*/ 2268620 h 2268620"/>
              <a:gd name="connsiteX2" fmla="*/ 0 w 2268620"/>
              <a:gd name="connsiteY2" fmla="*/ 1134310 h 2268620"/>
              <a:gd name="connsiteX3" fmla="*/ 1134310 w 2268620"/>
              <a:gd name="connsiteY3" fmla="*/ 0 h 2268620"/>
              <a:gd name="connsiteX4" fmla="*/ 2268620 w 2268620"/>
              <a:gd name="connsiteY4" fmla="*/ 1134310 h 2268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8620" h="2268620">
                <a:moveTo>
                  <a:pt x="2268620" y="1134310"/>
                </a:moveTo>
                <a:cubicBezTo>
                  <a:pt x="2268620" y="1760773"/>
                  <a:pt x="1760772" y="2268620"/>
                  <a:pt x="1134310" y="2268620"/>
                </a:cubicBezTo>
                <a:cubicBezTo>
                  <a:pt x="507848" y="2268620"/>
                  <a:pt x="0" y="1760773"/>
                  <a:pt x="0" y="1134310"/>
                </a:cubicBezTo>
                <a:cubicBezTo>
                  <a:pt x="0" y="507848"/>
                  <a:pt x="507848" y="0"/>
                  <a:pt x="1134310" y="0"/>
                </a:cubicBezTo>
                <a:cubicBezTo>
                  <a:pt x="1760772" y="0"/>
                  <a:pt x="2268620" y="507848"/>
                  <a:pt x="2268620" y="1134310"/>
                </a:cubicBezTo>
                <a:close/>
              </a:path>
            </a:pathLst>
          </a:custGeom>
          <a:solidFill>
            <a:sysClr val="windowText" lastClr="000000">
              <a:alpha val="24000"/>
            </a:sysClr>
          </a:solidFill>
          <a:ln w="10663" cap="flat">
            <a:noFill/>
            <a:prstDash val="solid"/>
            <a:miter/>
          </a:ln>
          <a:effectLst>
            <a:softEdge rad="330200"/>
          </a:effectLst>
        </p:spPr>
        <p:txBody>
          <a:bodyPr anchor="ctr"/>
          <a:lstStyle/>
          <a:p>
            <a:pPr defTabSz="1218987" eaLnBrk="1" fontAlgn="auto" hangingPunct="1">
              <a:spcBef>
                <a:spcPts val="0"/>
              </a:spcBef>
              <a:spcAft>
                <a:spcPts val="0"/>
              </a:spcAft>
              <a:defRPr/>
            </a:pPr>
            <a:endParaRPr lang="en-IN" sz="2400" kern="0">
              <a:solidFill>
                <a:prstClr val="black"/>
              </a:solidFill>
              <a:latin typeface="Segoe UI"/>
            </a:endParaRPr>
          </a:p>
        </p:txBody>
      </p:sp>
      <p:sp>
        <p:nvSpPr>
          <p:cNvPr id="45" name="Freeform: Shape 44">
            <a:extLst>
              <a:ext uri="{FF2B5EF4-FFF2-40B4-BE49-F238E27FC236}">
                <a16:creationId xmlns:a16="http://schemas.microsoft.com/office/drawing/2014/main" id="{19EA1AEF-2B69-2721-E789-7CB595E352A2}"/>
              </a:ext>
            </a:extLst>
          </p:cNvPr>
          <p:cNvSpPr/>
          <p:nvPr/>
        </p:nvSpPr>
        <p:spPr>
          <a:xfrm>
            <a:off x="1600200" y="2286000"/>
            <a:ext cx="2082800" cy="2082800"/>
          </a:xfrm>
          <a:custGeom>
            <a:avLst/>
            <a:gdLst>
              <a:gd name="connsiteX0" fmla="*/ 2268620 w 2268620"/>
              <a:gd name="connsiteY0" fmla="*/ 1134310 h 2268620"/>
              <a:gd name="connsiteX1" fmla="*/ 1134310 w 2268620"/>
              <a:gd name="connsiteY1" fmla="*/ 2268620 h 2268620"/>
              <a:gd name="connsiteX2" fmla="*/ 0 w 2268620"/>
              <a:gd name="connsiteY2" fmla="*/ 1134310 h 2268620"/>
              <a:gd name="connsiteX3" fmla="*/ 1134310 w 2268620"/>
              <a:gd name="connsiteY3" fmla="*/ 0 h 2268620"/>
              <a:gd name="connsiteX4" fmla="*/ 2268620 w 2268620"/>
              <a:gd name="connsiteY4" fmla="*/ 1134310 h 2268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8620" h="2268620">
                <a:moveTo>
                  <a:pt x="2268620" y="1134310"/>
                </a:moveTo>
                <a:cubicBezTo>
                  <a:pt x="2268620" y="1760773"/>
                  <a:pt x="1760772" y="2268620"/>
                  <a:pt x="1134310" y="2268620"/>
                </a:cubicBezTo>
                <a:cubicBezTo>
                  <a:pt x="507848" y="2268620"/>
                  <a:pt x="0" y="1760773"/>
                  <a:pt x="0" y="1134310"/>
                </a:cubicBezTo>
                <a:cubicBezTo>
                  <a:pt x="0" y="507848"/>
                  <a:pt x="507848" y="0"/>
                  <a:pt x="1134310" y="0"/>
                </a:cubicBezTo>
                <a:cubicBezTo>
                  <a:pt x="1760772" y="0"/>
                  <a:pt x="2268620" y="507848"/>
                  <a:pt x="2268620" y="1134310"/>
                </a:cubicBezTo>
                <a:close/>
              </a:path>
            </a:pathLst>
          </a:custGeom>
          <a:gradFill>
            <a:gsLst>
              <a:gs pos="1000">
                <a:sysClr val="window" lastClr="FFFFFF"/>
              </a:gs>
              <a:gs pos="100000">
                <a:sysClr val="window" lastClr="FFFFFF">
                  <a:lumMod val="95000"/>
                </a:sysClr>
              </a:gs>
            </a:gsLst>
            <a:lin ang="5400000" scaled="1"/>
          </a:gradFill>
          <a:ln w="10663" cap="flat">
            <a:noFill/>
            <a:prstDash val="solid"/>
            <a:miter/>
          </a:ln>
        </p:spPr>
        <p:txBody>
          <a:bodyPr anchor="ctr"/>
          <a:lstStyle/>
          <a:p>
            <a:pPr defTabSz="1218987" eaLnBrk="1" fontAlgn="auto" hangingPunct="1">
              <a:spcBef>
                <a:spcPts val="0"/>
              </a:spcBef>
              <a:spcAft>
                <a:spcPts val="0"/>
              </a:spcAft>
              <a:defRPr/>
            </a:pPr>
            <a:endParaRPr lang="en-IN" sz="2400" kern="0">
              <a:solidFill>
                <a:prstClr val="black"/>
              </a:solidFill>
              <a:latin typeface="Segoe UI"/>
            </a:endParaRPr>
          </a:p>
        </p:txBody>
      </p:sp>
      <p:sp>
        <p:nvSpPr>
          <p:cNvPr id="48" name="TextBox 47">
            <a:extLst>
              <a:ext uri="{FF2B5EF4-FFF2-40B4-BE49-F238E27FC236}">
                <a16:creationId xmlns:a16="http://schemas.microsoft.com/office/drawing/2014/main" id="{E3D962C7-2989-BF54-D322-2A2EB1E05232}"/>
              </a:ext>
            </a:extLst>
          </p:cNvPr>
          <p:cNvSpPr txBox="1"/>
          <p:nvPr/>
        </p:nvSpPr>
        <p:spPr>
          <a:xfrm>
            <a:off x="1995488" y="3157538"/>
            <a:ext cx="1206500" cy="341312"/>
          </a:xfrm>
          <a:prstGeom prst="rect">
            <a:avLst/>
          </a:prstGeom>
          <a:noFill/>
        </p:spPr>
        <p:txBody>
          <a:bodyPr lIns="0" tIns="0" rIns="0" bIns="0" anchor="ctr"/>
          <a:lstStyle/>
          <a:p>
            <a:pPr algn="ctr" defTabSz="1218987" eaLnBrk="1" fontAlgn="auto" hangingPunct="1">
              <a:spcBef>
                <a:spcPts val="0"/>
              </a:spcBef>
              <a:spcAft>
                <a:spcPts val="0"/>
              </a:spcAft>
              <a:defRPr/>
            </a:pPr>
            <a:r>
              <a:rPr lang="en-US" sz="2400" b="1" dirty="0">
                <a:solidFill>
                  <a:srgbClr val="000000"/>
                </a:solidFill>
                <a:latin typeface="Segoe UI"/>
              </a:rPr>
              <a:t>Session Agenda</a:t>
            </a:r>
            <a:endParaRPr lang="en-US" sz="1600" b="1" kern="0" dirty="0">
              <a:solidFill>
                <a:prstClr val="black">
                  <a:lumMod val="85000"/>
                  <a:lumOff val="15000"/>
                </a:prstClr>
              </a:solidFill>
              <a:latin typeface="Segoe UI"/>
              <a:cs typeface="Arial" pitchFamily="34" charset="0"/>
            </a:endParaRPr>
          </a:p>
        </p:txBody>
      </p:sp>
      <p:sp>
        <p:nvSpPr>
          <p:cNvPr id="2" name="Freeform: Shape 1">
            <a:extLst>
              <a:ext uri="{FF2B5EF4-FFF2-40B4-BE49-F238E27FC236}">
                <a16:creationId xmlns:a16="http://schemas.microsoft.com/office/drawing/2014/main" id="{FE563393-F7C3-DEFD-190B-259BE5C02B1C}"/>
              </a:ext>
            </a:extLst>
          </p:cNvPr>
          <p:cNvSpPr/>
          <p:nvPr/>
        </p:nvSpPr>
        <p:spPr>
          <a:xfrm>
            <a:off x="6486525" y="2176462"/>
            <a:ext cx="4475163" cy="2243138"/>
          </a:xfrm>
          <a:custGeom>
            <a:avLst/>
            <a:gdLst>
              <a:gd name="connsiteX0" fmla="*/ 0 w 4010432"/>
              <a:gd name="connsiteY0" fmla="*/ 0 h 1433432"/>
              <a:gd name="connsiteX1" fmla="*/ 4010432 w 4010432"/>
              <a:gd name="connsiteY1" fmla="*/ 0 h 1433432"/>
              <a:gd name="connsiteX2" fmla="*/ 4010432 w 4010432"/>
              <a:gd name="connsiteY2" fmla="*/ 1433432 h 1433432"/>
              <a:gd name="connsiteX3" fmla="*/ 0 w 4010432"/>
              <a:gd name="connsiteY3" fmla="*/ 1433432 h 1433432"/>
              <a:gd name="connsiteX4" fmla="*/ 0 w 4010432"/>
              <a:gd name="connsiteY4" fmla="*/ 0 h 1433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0432" h="1433432">
                <a:moveTo>
                  <a:pt x="0" y="0"/>
                </a:moveTo>
                <a:lnTo>
                  <a:pt x="4010432" y="0"/>
                </a:lnTo>
                <a:lnTo>
                  <a:pt x="4010432" y="1433432"/>
                </a:lnTo>
                <a:lnTo>
                  <a:pt x="0" y="1433432"/>
                </a:lnTo>
                <a:lnTo>
                  <a:pt x="0" y="0"/>
                </a:lnTo>
                <a:close/>
              </a:path>
            </a:pathLst>
          </a:custGeom>
          <a:solidFill>
            <a:srgbClr val="666699"/>
          </a:solidFill>
          <a:ln w="9525" cap="flat">
            <a:noFill/>
            <a:prstDash val="solid"/>
            <a:miter/>
          </a:ln>
        </p:spPr>
        <p:txBody>
          <a:bodyPr anchor="ctr"/>
          <a:lstStyle/>
          <a:p>
            <a:pPr defTabSz="1218987" eaLnBrk="1" fontAlgn="auto" hangingPunct="1">
              <a:spcBef>
                <a:spcPts val="0"/>
              </a:spcBef>
              <a:spcAft>
                <a:spcPts val="0"/>
              </a:spcAft>
              <a:defRPr/>
            </a:pPr>
            <a:endParaRPr lang="en-IN" sz="2400" kern="0">
              <a:solidFill>
                <a:prstClr val="black"/>
              </a:solidFill>
              <a:latin typeface="Segoe UI"/>
            </a:endParaRPr>
          </a:p>
        </p:txBody>
      </p:sp>
      <p:sp>
        <p:nvSpPr>
          <p:cNvPr id="45068" name="TextBox 2">
            <a:extLst>
              <a:ext uri="{FF2B5EF4-FFF2-40B4-BE49-F238E27FC236}">
                <a16:creationId xmlns:a16="http://schemas.microsoft.com/office/drawing/2014/main" id="{5EE22104-F851-501D-A227-6BD0E64EC585}"/>
              </a:ext>
            </a:extLst>
          </p:cNvPr>
          <p:cNvSpPr txBox="1">
            <a:spLocks noChangeArrowheads="1"/>
          </p:cNvSpPr>
          <p:nvPr/>
        </p:nvSpPr>
        <p:spPr bwMode="auto">
          <a:xfrm>
            <a:off x="6527800" y="2390090"/>
            <a:ext cx="37592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Bef>
                <a:spcPts val="600"/>
              </a:spcBef>
              <a:spcAft>
                <a:spcPts val="600"/>
              </a:spcAft>
            </a:pPr>
            <a:r>
              <a:rPr lang="en-US" altLang="en-US" sz="2800" b="1">
                <a:solidFill>
                  <a:schemeClr val="bg1"/>
                </a:solidFill>
              </a:rPr>
              <a:t>Creating a Change Canvas - Preparing and build support for change</a:t>
            </a:r>
            <a:endParaRPr lang="en-US" altLang="en-US" sz="3600">
              <a:solidFill>
                <a:srgbClr val="383838"/>
              </a:solidFill>
            </a:endParaRPr>
          </a:p>
        </p:txBody>
      </p:sp>
      <p:sp>
        <p:nvSpPr>
          <p:cNvPr id="3" name="TextBox 2">
            <a:extLst>
              <a:ext uri="{FF2B5EF4-FFF2-40B4-BE49-F238E27FC236}">
                <a16:creationId xmlns:a16="http://schemas.microsoft.com/office/drawing/2014/main" id="{5D1D219D-FDDF-6F48-44AC-03F9CDB42CD1}"/>
              </a:ext>
            </a:extLst>
          </p:cNvPr>
          <p:cNvSpPr txBox="1"/>
          <p:nvPr/>
        </p:nvSpPr>
        <p:spPr>
          <a:xfrm>
            <a:off x="9796464" y="1328261"/>
            <a:ext cx="2288381" cy="3939540"/>
          </a:xfrm>
          <a:prstGeom prst="rect">
            <a:avLst/>
          </a:prstGeom>
          <a:noFill/>
        </p:spPr>
        <p:txBody>
          <a:bodyPr wrap="square" rtlCol="0">
            <a:spAutoFit/>
          </a:bodyPr>
          <a:lstStyle/>
          <a:p>
            <a:r>
              <a:rPr lang="en-US" sz="25000" b="1" dirty="0">
                <a:ln w="57150">
                  <a:solidFill>
                    <a:schemeClr val="bg2"/>
                  </a:solidFill>
                  <a:prstDash val="solid"/>
                </a:ln>
                <a:solidFill>
                  <a:srgbClr val="666699"/>
                </a:solidFill>
                <a:latin typeface="Arial" panose="020B0604020202020204" pitchFamily="34" charset="0"/>
                <a:cs typeface="Arial" panose="020B0604020202020204" pitchFamily="34" charset="0"/>
              </a:rPr>
              <a:t>1</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Box 7">
            <a:extLst>
              <a:ext uri="{FF2B5EF4-FFF2-40B4-BE49-F238E27FC236}">
                <a16:creationId xmlns:a16="http://schemas.microsoft.com/office/drawing/2014/main" id="{31E690CA-D232-EE90-1EF4-5A7C45D2E5A5}"/>
              </a:ext>
            </a:extLst>
          </p:cNvPr>
          <p:cNvSpPr txBox="1">
            <a:spLocks noChangeArrowheads="1"/>
          </p:cNvSpPr>
          <p:nvPr/>
        </p:nvSpPr>
        <p:spPr bwMode="auto">
          <a:xfrm>
            <a:off x="0" y="6105525"/>
            <a:ext cx="3868738"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a:endParaRPr lang="en-US" altLang="en-US" sz="1100"/>
          </a:p>
          <a:p>
            <a:pPr algn="r"/>
            <a:endParaRPr lang="en-US" altLang="en-US" sz="1100"/>
          </a:p>
          <a:p>
            <a:pPr algn="r"/>
            <a:r>
              <a:rPr lang="en-US" altLang="en-US" sz="1100"/>
              <a:t> </a:t>
            </a:r>
          </a:p>
        </p:txBody>
      </p:sp>
      <p:sp>
        <p:nvSpPr>
          <p:cNvPr id="58371" name="Title 1">
            <a:extLst>
              <a:ext uri="{FF2B5EF4-FFF2-40B4-BE49-F238E27FC236}">
                <a16:creationId xmlns:a16="http://schemas.microsoft.com/office/drawing/2014/main" id="{1A18C8A7-E8D1-9853-7F84-F66E925DBFE6}"/>
              </a:ext>
            </a:extLst>
          </p:cNvPr>
          <p:cNvSpPr txBox="1">
            <a:spLocks noChangeArrowheads="1"/>
          </p:cNvSpPr>
          <p:nvPr/>
        </p:nvSpPr>
        <p:spPr bwMode="auto">
          <a:xfrm>
            <a:off x="147638" y="-152400"/>
            <a:ext cx="10515600"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90000"/>
              </a:lnSpc>
            </a:pPr>
            <a:r>
              <a:rPr lang="en-US" altLang="en-US" sz="3600">
                <a:solidFill>
                  <a:srgbClr val="002060"/>
                </a:solidFill>
              </a:rPr>
              <a:t>Change Canvas</a:t>
            </a:r>
          </a:p>
        </p:txBody>
      </p:sp>
      <p:pic>
        <p:nvPicPr>
          <p:cNvPr id="58399" name="Graphic 3" descr="Eye with solid fill">
            <a:extLst>
              <a:ext uri="{FF2B5EF4-FFF2-40B4-BE49-F238E27FC236}">
                <a16:creationId xmlns:a16="http://schemas.microsoft.com/office/drawing/2014/main" id="{F400DFB4-BD5B-20E8-4B41-196E8A35A1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781050"/>
            <a:ext cx="642938"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400" name="Graphic 6" descr="Priorities with solid fill">
            <a:extLst>
              <a:ext uri="{FF2B5EF4-FFF2-40B4-BE49-F238E27FC236}">
                <a16:creationId xmlns:a16="http://schemas.microsoft.com/office/drawing/2014/main" id="{F8278FEE-5FCC-AADE-E599-B718CA0E8C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25200" y="838200"/>
            <a:ext cx="5651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401" name="Graphic 8" descr="Excellent outline">
            <a:extLst>
              <a:ext uri="{FF2B5EF4-FFF2-40B4-BE49-F238E27FC236}">
                <a16:creationId xmlns:a16="http://schemas.microsoft.com/office/drawing/2014/main" id="{18F4A54A-ECFA-C427-0A8E-8A21828A9B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16538" y="2209800"/>
            <a:ext cx="5270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402" name="Graphic 10" descr="Blueprint with solid fill">
            <a:extLst>
              <a:ext uri="{FF2B5EF4-FFF2-40B4-BE49-F238E27FC236}">
                <a16:creationId xmlns:a16="http://schemas.microsoft.com/office/drawing/2014/main" id="{17180642-9D3F-9267-FB5B-43653BCD611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25200" y="4924425"/>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403" name="Graphic 12" descr="Target Audience outline">
            <a:extLst>
              <a:ext uri="{FF2B5EF4-FFF2-40B4-BE49-F238E27FC236}">
                <a16:creationId xmlns:a16="http://schemas.microsoft.com/office/drawing/2014/main" id="{E082EEAE-2F39-E570-E88A-EA7E92D3351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125200" y="2273300"/>
            <a:ext cx="457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404" name="Graphic 14" descr="Questions with solid fill">
            <a:extLst>
              <a:ext uri="{FF2B5EF4-FFF2-40B4-BE49-F238E27FC236}">
                <a16:creationId xmlns:a16="http://schemas.microsoft.com/office/drawing/2014/main" id="{A3B46F1D-CFCC-27F9-B71B-2B07AF55A10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125200" y="361315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405" name="Graphic 16" descr="Radioactive with solid fill">
            <a:extLst>
              <a:ext uri="{FF2B5EF4-FFF2-40B4-BE49-F238E27FC236}">
                <a16:creationId xmlns:a16="http://schemas.microsoft.com/office/drawing/2014/main" id="{9D75A011-77D1-C8ED-1009-A51B32EDF24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51463" y="36576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410" name="Picture 17">
            <a:extLst>
              <a:ext uri="{FF2B5EF4-FFF2-40B4-BE49-F238E27FC236}">
                <a16:creationId xmlns:a16="http://schemas.microsoft.com/office/drawing/2014/main" id="{100C5B28-5A20-5CCD-B708-BAEE69A7F60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l="2501" t="27988" r="33124" b="25372"/>
          <a:stretch>
            <a:fillRect/>
          </a:stretch>
        </p:blipFill>
        <p:spPr bwMode="auto">
          <a:xfrm>
            <a:off x="9906000" y="76200"/>
            <a:ext cx="198120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 name="Table 13">
            <a:extLst>
              <a:ext uri="{FF2B5EF4-FFF2-40B4-BE49-F238E27FC236}">
                <a16:creationId xmlns:a16="http://schemas.microsoft.com/office/drawing/2014/main" id="{FA700F32-EB10-54A0-6C74-312480ADE7F0}"/>
              </a:ext>
            </a:extLst>
          </p:cNvPr>
          <p:cNvGraphicFramePr>
            <a:graphicFrameLocks noGrp="1"/>
          </p:cNvGraphicFramePr>
          <p:nvPr>
            <p:extLst>
              <p:ext uri="{D42A27DB-BD31-4B8C-83A1-F6EECF244321}">
                <p14:modId xmlns:p14="http://schemas.microsoft.com/office/powerpoint/2010/main" val="166507277"/>
              </p:ext>
            </p:extLst>
          </p:nvPr>
        </p:nvGraphicFramePr>
        <p:xfrm>
          <a:off x="279472" y="773112"/>
          <a:ext cx="11566770" cy="5332413"/>
        </p:xfrm>
        <a:graphic>
          <a:graphicData uri="http://schemas.openxmlformats.org/drawingml/2006/table">
            <a:tbl>
              <a:tblPr firstRow="1" firstCol="1" bandRow="1"/>
              <a:tblGrid>
                <a:gridCol w="5719758">
                  <a:extLst>
                    <a:ext uri="{9D8B030D-6E8A-4147-A177-3AD203B41FA5}">
                      <a16:colId xmlns:a16="http://schemas.microsoft.com/office/drawing/2014/main" val="3638091993"/>
                    </a:ext>
                  </a:extLst>
                </a:gridCol>
                <a:gridCol w="5847012">
                  <a:extLst>
                    <a:ext uri="{9D8B030D-6E8A-4147-A177-3AD203B41FA5}">
                      <a16:colId xmlns:a16="http://schemas.microsoft.com/office/drawing/2014/main" val="2475750775"/>
                    </a:ext>
                  </a:extLst>
                </a:gridCol>
              </a:tblGrid>
              <a:tr h="316657">
                <a:tc gridSpan="2">
                  <a:txBody>
                    <a:bodyPr/>
                    <a:lstStyle/>
                    <a:p>
                      <a:pPr marL="0" marR="0" algn="l">
                        <a:spcBef>
                          <a:spcPts val="0"/>
                        </a:spcBef>
                        <a:spcAft>
                          <a:spcPts val="0"/>
                        </a:spcAft>
                      </a:pPr>
                      <a:r>
                        <a:rPr lang="en-US" sz="1100" b="1" kern="1200">
                          <a:solidFill>
                            <a:srgbClr val="FFFFFF"/>
                          </a:solidFill>
                          <a:effectLst/>
                          <a:highlight>
                            <a:srgbClr val="02B68B"/>
                          </a:highlight>
                          <a:latin typeface="Calibri" panose="020F0502020204030204" pitchFamily="34" charset="0"/>
                          <a:ea typeface="Times New Roman" panose="02020603050405020304" pitchFamily="18" charset="0"/>
                          <a:cs typeface="Times New Roman" panose="02020603050405020304" pitchFamily="18" charset="0"/>
                        </a:rPr>
                        <a:t>VISION: </a:t>
                      </a:r>
                      <a:endParaRPr lang="en-US" sz="900">
                        <a:effectLst/>
                        <a:highlight>
                          <a:srgbClr val="02B68B"/>
                        </a:highlight>
                        <a:latin typeface="Calibri" panose="020F0502020204030204" pitchFamily="34" charset="0"/>
                        <a:ea typeface="Times New Roman" panose="02020603050405020304" pitchFamily="18" charset="0"/>
                        <a:cs typeface="Times New Roman" panose="02020603050405020304" pitchFamily="18" charset="0"/>
                      </a:endParaRPr>
                    </a:p>
                  </a:txBody>
                  <a:tcPr marL="55220" marR="55220" marT="0" marB="0" anchor="ctr">
                    <a:lnL w="12700" cap="flat" cmpd="sng" algn="ctr">
                      <a:solidFill>
                        <a:srgbClr val="383838"/>
                      </a:solidFill>
                      <a:prstDash val="solid"/>
                      <a:round/>
                      <a:headEnd type="none" w="med" len="med"/>
                      <a:tailEnd type="none" w="med" len="med"/>
                    </a:lnL>
                    <a:lnR w="12700" cap="flat" cmpd="sng" algn="ctr">
                      <a:solidFill>
                        <a:srgbClr val="383838"/>
                      </a:solidFill>
                      <a:prstDash val="solid"/>
                      <a:round/>
                      <a:headEnd type="none" w="med" len="med"/>
                      <a:tailEnd type="none" w="med" len="med"/>
                    </a:lnR>
                    <a:lnT w="12700" cap="flat" cmpd="sng" algn="ctr">
                      <a:solidFill>
                        <a:srgbClr val="383838"/>
                      </a:solidFill>
                      <a:prstDash val="solid"/>
                      <a:round/>
                      <a:headEnd type="none" w="med" len="med"/>
                      <a:tailEnd type="none" w="med" len="med"/>
                    </a:lnT>
                    <a:lnB w="12700" cap="flat" cmpd="sng" algn="ctr">
                      <a:solidFill>
                        <a:srgbClr val="383838"/>
                      </a:solidFill>
                      <a:prstDash val="solid"/>
                      <a:round/>
                      <a:headEnd type="none" w="med" len="med"/>
                      <a:tailEnd type="none" w="med" len="med"/>
                    </a:lnB>
                    <a:solidFill>
                      <a:srgbClr val="02B68B"/>
                    </a:solidFill>
                  </a:tcPr>
                </a:tc>
                <a:tc hMerge="1">
                  <a:txBody>
                    <a:bodyPr/>
                    <a:lstStyle/>
                    <a:p>
                      <a:endParaRPr lang="en-US"/>
                    </a:p>
                  </a:txBody>
                  <a:tcPr/>
                </a:tc>
                <a:extLst>
                  <a:ext uri="{0D108BD9-81ED-4DB2-BD59-A6C34878D82A}">
                    <a16:rowId xmlns:a16="http://schemas.microsoft.com/office/drawing/2014/main" val="2126447191"/>
                  </a:ext>
                </a:extLst>
              </a:tr>
              <a:tr h="406704">
                <a:tc gridSpan="2">
                  <a:txBody>
                    <a:bodyPr/>
                    <a:lstStyle/>
                    <a:p>
                      <a:pPr marL="0" marR="0" algn="l">
                        <a:spcBef>
                          <a:spcPts val="0"/>
                        </a:spcBef>
                        <a:spcAft>
                          <a:spcPts val="0"/>
                        </a:spcAft>
                      </a:pP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5220" marR="55220" marT="0" marB="0" anchor="ctr">
                    <a:lnL w="12700" cap="flat" cmpd="sng" algn="ctr">
                      <a:solidFill>
                        <a:srgbClr val="383838"/>
                      </a:solidFill>
                      <a:prstDash val="solid"/>
                      <a:round/>
                      <a:headEnd type="none" w="med" len="med"/>
                      <a:tailEnd type="none" w="med" len="med"/>
                    </a:lnL>
                    <a:lnR w="12700" cap="flat" cmpd="sng" algn="ctr">
                      <a:solidFill>
                        <a:srgbClr val="383838"/>
                      </a:solidFill>
                      <a:prstDash val="solid"/>
                      <a:round/>
                      <a:headEnd type="none" w="med" len="med"/>
                      <a:tailEnd type="none" w="med" len="med"/>
                    </a:lnR>
                    <a:lnT w="12700" cap="flat" cmpd="sng" algn="ctr">
                      <a:solidFill>
                        <a:srgbClr val="383838"/>
                      </a:solidFill>
                      <a:prstDash val="solid"/>
                      <a:round/>
                      <a:headEnd type="none" w="med" len="med"/>
                      <a:tailEnd type="none" w="med" len="med"/>
                    </a:lnT>
                    <a:lnB w="12700" cap="flat" cmpd="sng" algn="ctr">
                      <a:solidFill>
                        <a:srgbClr val="383838"/>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434468945"/>
                  </a:ext>
                </a:extLst>
              </a:tr>
              <a:tr h="256426">
                <a:tc>
                  <a:txBody>
                    <a:bodyPr/>
                    <a:lstStyle/>
                    <a:p>
                      <a:pPr marL="0" marR="0" algn="l">
                        <a:spcBef>
                          <a:spcPts val="0"/>
                        </a:spcBef>
                        <a:spcAft>
                          <a:spcPts val="0"/>
                        </a:spcAft>
                      </a:pPr>
                      <a:r>
                        <a:rPr lang="en-US" sz="1100" b="1" kern="1200">
                          <a:solidFill>
                            <a:srgbClr val="FFFFFF"/>
                          </a:solidFill>
                          <a:effectLst/>
                          <a:highlight>
                            <a:srgbClr val="02B68B"/>
                          </a:highlight>
                          <a:latin typeface="Calibri" panose="020F0502020204030204" pitchFamily="34" charset="0"/>
                          <a:ea typeface="Times New Roman" panose="02020603050405020304" pitchFamily="18" charset="0"/>
                          <a:cs typeface="Times New Roman" panose="02020603050405020304" pitchFamily="18" charset="0"/>
                        </a:rPr>
                        <a:t>IMPORTANCE:  </a:t>
                      </a:r>
                      <a:endParaRPr lang="en-US" sz="900">
                        <a:effectLst/>
                        <a:highlight>
                          <a:srgbClr val="02B68B"/>
                        </a:highlight>
                        <a:latin typeface="Calibri" panose="020F0502020204030204" pitchFamily="34" charset="0"/>
                        <a:ea typeface="Times New Roman" panose="02020603050405020304" pitchFamily="18" charset="0"/>
                        <a:cs typeface="Times New Roman" panose="02020603050405020304" pitchFamily="18" charset="0"/>
                      </a:endParaRPr>
                    </a:p>
                  </a:txBody>
                  <a:tcPr marL="55220" marR="55220" marT="0" marB="0" anchor="ctr">
                    <a:lnL w="12700" cap="flat" cmpd="sng" algn="ctr">
                      <a:solidFill>
                        <a:srgbClr val="383838"/>
                      </a:solidFill>
                      <a:prstDash val="solid"/>
                      <a:round/>
                      <a:headEnd type="none" w="med" len="med"/>
                      <a:tailEnd type="none" w="med" len="med"/>
                    </a:lnL>
                    <a:lnR w="12700" cap="flat" cmpd="sng" algn="ctr">
                      <a:solidFill>
                        <a:srgbClr val="383838"/>
                      </a:solidFill>
                      <a:prstDash val="solid"/>
                      <a:round/>
                      <a:headEnd type="none" w="med" len="med"/>
                      <a:tailEnd type="none" w="med" len="med"/>
                    </a:lnR>
                    <a:lnT w="12700" cap="flat" cmpd="sng" algn="ctr">
                      <a:solidFill>
                        <a:srgbClr val="383838"/>
                      </a:solidFill>
                      <a:prstDash val="solid"/>
                      <a:round/>
                      <a:headEnd type="none" w="med" len="med"/>
                      <a:tailEnd type="none" w="med" len="med"/>
                    </a:lnT>
                    <a:lnB w="12700" cap="flat" cmpd="sng" algn="ctr">
                      <a:solidFill>
                        <a:srgbClr val="383838"/>
                      </a:solidFill>
                      <a:prstDash val="solid"/>
                      <a:round/>
                      <a:headEnd type="none" w="med" len="med"/>
                      <a:tailEnd type="none" w="med" len="med"/>
                    </a:lnB>
                    <a:solidFill>
                      <a:srgbClr val="02B68B"/>
                    </a:solidFill>
                  </a:tcPr>
                </a:tc>
                <a:tc>
                  <a:txBody>
                    <a:bodyPr/>
                    <a:lstStyle/>
                    <a:p>
                      <a:pPr marL="0" marR="0" algn="l">
                        <a:spcBef>
                          <a:spcPts val="0"/>
                        </a:spcBef>
                        <a:spcAft>
                          <a:spcPts val="0"/>
                        </a:spcAft>
                      </a:pPr>
                      <a:r>
                        <a:rPr lang="en-US" sz="1100" b="1" kern="1200">
                          <a:solidFill>
                            <a:srgbClr val="FFFFFF"/>
                          </a:solidFill>
                          <a:effectLst/>
                          <a:highlight>
                            <a:srgbClr val="02B68B"/>
                          </a:highlight>
                          <a:latin typeface="Calibri" panose="020F0502020204030204" pitchFamily="34" charset="0"/>
                          <a:ea typeface="Times New Roman" panose="02020603050405020304" pitchFamily="18" charset="0"/>
                          <a:cs typeface="Times New Roman" panose="02020603050405020304" pitchFamily="18" charset="0"/>
                        </a:rPr>
                        <a:t>IMPACT: </a:t>
                      </a:r>
                      <a:endParaRPr lang="en-US" sz="900">
                        <a:effectLst/>
                        <a:highlight>
                          <a:srgbClr val="02B68B"/>
                        </a:highlight>
                        <a:latin typeface="Calibri" panose="020F0502020204030204" pitchFamily="34" charset="0"/>
                        <a:ea typeface="Times New Roman" panose="02020603050405020304" pitchFamily="18" charset="0"/>
                        <a:cs typeface="Times New Roman" panose="02020603050405020304" pitchFamily="18" charset="0"/>
                      </a:endParaRPr>
                    </a:p>
                  </a:txBody>
                  <a:tcPr marL="55220" marR="55220" marT="0" marB="0" anchor="ctr">
                    <a:lnL w="12700" cap="flat" cmpd="sng" algn="ctr">
                      <a:solidFill>
                        <a:srgbClr val="383838"/>
                      </a:solidFill>
                      <a:prstDash val="solid"/>
                      <a:round/>
                      <a:headEnd type="none" w="med" len="med"/>
                      <a:tailEnd type="none" w="med" len="med"/>
                    </a:lnL>
                    <a:lnR w="12700" cap="flat" cmpd="sng" algn="ctr">
                      <a:solidFill>
                        <a:srgbClr val="383838"/>
                      </a:solidFill>
                      <a:prstDash val="solid"/>
                      <a:round/>
                      <a:headEnd type="none" w="med" len="med"/>
                      <a:tailEnd type="none" w="med" len="med"/>
                    </a:lnR>
                    <a:lnT w="12700" cap="flat" cmpd="sng" algn="ctr">
                      <a:solidFill>
                        <a:srgbClr val="383838"/>
                      </a:solidFill>
                      <a:prstDash val="solid"/>
                      <a:round/>
                      <a:headEnd type="none" w="med" len="med"/>
                      <a:tailEnd type="none" w="med" len="med"/>
                    </a:lnT>
                    <a:lnB w="12700" cap="flat" cmpd="sng" algn="ctr">
                      <a:solidFill>
                        <a:srgbClr val="383838"/>
                      </a:solidFill>
                      <a:prstDash val="solid"/>
                      <a:round/>
                      <a:headEnd type="none" w="med" len="med"/>
                      <a:tailEnd type="none" w="med" len="med"/>
                    </a:lnB>
                    <a:solidFill>
                      <a:srgbClr val="02B68B"/>
                    </a:solidFill>
                  </a:tcPr>
                </a:tc>
                <a:extLst>
                  <a:ext uri="{0D108BD9-81ED-4DB2-BD59-A6C34878D82A}">
                    <a16:rowId xmlns:a16="http://schemas.microsoft.com/office/drawing/2014/main" val="1263584273"/>
                  </a:ext>
                </a:extLst>
              </a:tr>
              <a:tr h="793132">
                <a:tc>
                  <a:txBody>
                    <a:bodyPr/>
                    <a:lstStyle/>
                    <a:p>
                      <a:pPr marL="0" marR="0" algn="l">
                        <a:lnSpc>
                          <a:spcPct val="115000"/>
                        </a:lnSpc>
                        <a:spcBef>
                          <a:spcPts val="0"/>
                        </a:spcBef>
                        <a:spcAft>
                          <a:spcPts val="0"/>
                        </a:spcAft>
                      </a:pP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220" marR="55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83838"/>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15000"/>
                        </a:lnSpc>
                        <a:spcBef>
                          <a:spcPts val="0"/>
                        </a:spcBef>
                        <a:spcAft>
                          <a:spcPts val="0"/>
                        </a:spcAft>
                      </a:pP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220" marR="55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83838"/>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84140480"/>
                  </a:ext>
                </a:extLst>
              </a:tr>
              <a:tr h="256426">
                <a:tc>
                  <a:txBody>
                    <a:bodyPr/>
                    <a:lstStyle/>
                    <a:p>
                      <a:pPr marL="0" marR="0" algn="l">
                        <a:lnSpc>
                          <a:spcPct val="115000"/>
                        </a:lnSpc>
                        <a:spcBef>
                          <a:spcPts val="0"/>
                        </a:spcBef>
                        <a:spcAft>
                          <a:spcPts val="0"/>
                        </a:spcAft>
                      </a:pPr>
                      <a:r>
                        <a:rPr lang="en-US" sz="1100" b="1" kern="1200">
                          <a:solidFill>
                            <a:srgbClr val="FFFFFF"/>
                          </a:solidFill>
                          <a:effectLst/>
                          <a:highlight>
                            <a:srgbClr val="02B68B"/>
                          </a:highlight>
                          <a:latin typeface="Calibri" panose="020F0502020204030204" pitchFamily="34" charset="0"/>
                          <a:ea typeface="Times New Roman" panose="02020603050405020304" pitchFamily="18" charset="0"/>
                          <a:cs typeface="Times New Roman" panose="02020603050405020304" pitchFamily="18" charset="0"/>
                        </a:rPr>
                        <a:t>READINESS:</a:t>
                      </a:r>
                      <a:endParaRPr lang="en-US" sz="900">
                        <a:effectLst/>
                        <a:highlight>
                          <a:srgbClr val="02B68B"/>
                        </a:highlight>
                        <a:latin typeface="Calibri" panose="020F0502020204030204" pitchFamily="34" charset="0"/>
                        <a:ea typeface="Calibri" panose="020F0502020204030204" pitchFamily="34" charset="0"/>
                        <a:cs typeface="Times New Roman" panose="02020603050405020304" pitchFamily="18" charset="0"/>
                      </a:endParaRPr>
                    </a:p>
                  </a:txBody>
                  <a:tcPr marL="55220" marR="55220" marT="0" marB="0" anchor="ctr">
                    <a:lnL w="12700" cap="flat" cmpd="sng" algn="ctr">
                      <a:solidFill>
                        <a:srgbClr val="383838"/>
                      </a:solidFill>
                      <a:prstDash val="solid"/>
                      <a:round/>
                      <a:headEnd type="none" w="med" len="med"/>
                      <a:tailEnd type="none" w="med" len="med"/>
                    </a:lnL>
                    <a:lnR w="12700" cap="flat" cmpd="sng" algn="ctr">
                      <a:solidFill>
                        <a:srgbClr val="383838"/>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383838"/>
                      </a:solidFill>
                      <a:prstDash val="solid"/>
                      <a:round/>
                      <a:headEnd type="none" w="med" len="med"/>
                      <a:tailEnd type="none" w="med" len="med"/>
                    </a:lnB>
                    <a:solidFill>
                      <a:srgbClr val="02B68B"/>
                    </a:solidFill>
                  </a:tcPr>
                </a:tc>
                <a:tc>
                  <a:txBody>
                    <a:bodyPr/>
                    <a:lstStyle/>
                    <a:p>
                      <a:pPr marL="0" marR="0" algn="l">
                        <a:spcBef>
                          <a:spcPts val="0"/>
                        </a:spcBef>
                        <a:spcAft>
                          <a:spcPts val="0"/>
                        </a:spcAft>
                      </a:pPr>
                      <a:r>
                        <a:rPr lang="en-US" sz="1100" b="1" kern="1200">
                          <a:solidFill>
                            <a:srgbClr val="FFFFFF"/>
                          </a:solidFill>
                          <a:effectLst/>
                          <a:highlight>
                            <a:srgbClr val="02B68B"/>
                          </a:highlight>
                          <a:latin typeface="Calibri" panose="020F0502020204030204" pitchFamily="34" charset="0"/>
                          <a:ea typeface="Times New Roman" panose="02020603050405020304" pitchFamily="18" charset="0"/>
                          <a:cs typeface="Times New Roman" panose="02020603050405020304" pitchFamily="18" charset="0"/>
                        </a:rPr>
                        <a:t>CHALLENGES/CHANGE DECTRACTORS: </a:t>
                      </a:r>
                      <a:endParaRPr lang="en-US" sz="900">
                        <a:effectLst/>
                        <a:highlight>
                          <a:srgbClr val="02B68B"/>
                        </a:highlight>
                        <a:latin typeface="Calibri" panose="020F0502020204030204" pitchFamily="34" charset="0"/>
                        <a:ea typeface="Times New Roman" panose="02020603050405020304" pitchFamily="18" charset="0"/>
                        <a:cs typeface="Times New Roman" panose="02020603050405020304" pitchFamily="18" charset="0"/>
                      </a:endParaRPr>
                    </a:p>
                  </a:txBody>
                  <a:tcPr marL="55220" marR="55220" marT="0" marB="0" anchor="ctr">
                    <a:lnL w="12700" cap="flat" cmpd="sng" algn="ctr">
                      <a:solidFill>
                        <a:srgbClr val="383838"/>
                      </a:solidFill>
                      <a:prstDash val="solid"/>
                      <a:round/>
                      <a:headEnd type="none" w="med" len="med"/>
                      <a:tailEnd type="none" w="med" len="med"/>
                    </a:lnL>
                    <a:lnR w="12700" cap="flat" cmpd="sng" algn="ctr">
                      <a:solidFill>
                        <a:srgbClr val="383838"/>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383838"/>
                      </a:solidFill>
                      <a:prstDash val="solid"/>
                      <a:round/>
                      <a:headEnd type="none" w="med" len="med"/>
                      <a:tailEnd type="none" w="med" len="med"/>
                    </a:lnB>
                    <a:solidFill>
                      <a:srgbClr val="02B68B"/>
                    </a:solidFill>
                  </a:tcPr>
                </a:tc>
                <a:extLst>
                  <a:ext uri="{0D108BD9-81ED-4DB2-BD59-A6C34878D82A}">
                    <a16:rowId xmlns:a16="http://schemas.microsoft.com/office/drawing/2014/main" val="2774419939"/>
                  </a:ext>
                </a:extLst>
              </a:tr>
              <a:tr h="900474">
                <a:tc>
                  <a:txBody>
                    <a:bodyPr/>
                    <a:lstStyle/>
                    <a:p>
                      <a:pPr marL="0" marR="0" algn="l">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220" marR="55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83838"/>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15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220" marR="55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83838"/>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07847995"/>
                  </a:ext>
                </a:extLst>
              </a:tr>
              <a:tr h="218856">
                <a:tc>
                  <a:txBody>
                    <a:bodyPr/>
                    <a:lstStyle/>
                    <a:p>
                      <a:pPr marL="0" marR="0" algn="l">
                        <a:lnSpc>
                          <a:spcPct val="115000"/>
                        </a:lnSpc>
                        <a:spcBef>
                          <a:spcPts val="0"/>
                        </a:spcBef>
                        <a:spcAft>
                          <a:spcPts val="0"/>
                        </a:spcAft>
                      </a:pPr>
                      <a:r>
                        <a:rPr lang="en-US" sz="1100" b="1" kern="1200">
                          <a:solidFill>
                            <a:srgbClr val="FFFFFF"/>
                          </a:solidFill>
                          <a:effectLst/>
                          <a:highlight>
                            <a:srgbClr val="02B68B"/>
                          </a:highlight>
                          <a:latin typeface="Calibri" panose="020F0502020204030204" pitchFamily="34" charset="0"/>
                          <a:ea typeface="Times New Roman" panose="02020603050405020304" pitchFamily="18" charset="0"/>
                          <a:cs typeface="Times New Roman" panose="02020603050405020304" pitchFamily="18" charset="0"/>
                        </a:rPr>
                        <a:t>SUPPORT:  </a:t>
                      </a:r>
                      <a:endParaRPr lang="en-US" sz="900">
                        <a:effectLst/>
                        <a:highlight>
                          <a:srgbClr val="02B68B"/>
                        </a:highlight>
                        <a:latin typeface="Calibri" panose="020F0502020204030204" pitchFamily="34" charset="0"/>
                        <a:ea typeface="Calibri" panose="020F0502020204030204" pitchFamily="34" charset="0"/>
                        <a:cs typeface="Times New Roman" panose="02020603050405020304" pitchFamily="18" charset="0"/>
                      </a:endParaRPr>
                    </a:p>
                  </a:txBody>
                  <a:tcPr marL="55220" marR="55220" marT="0" marB="0" anchor="ctr">
                    <a:lnL w="12700" cap="flat" cmpd="sng" algn="ctr">
                      <a:solidFill>
                        <a:srgbClr val="383838"/>
                      </a:solidFill>
                      <a:prstDash val="solid"/>
                      <a:round/>
                      <a:headEnd type="none" w="med" len="med"/>
                      <a:tailEnd type="none" w="med" len="med"/>
                    </a:lnL>
                    <a:lnR w="12700" cap="flat" cmpd="sng" algn="ctr">
                      <a:solidFill>
                        <a:srgbClr val="383838"/>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383838"/>
                      </a:solidFill>
                      <a:prstDash val="solid"/>
                      <a:round/>
                      <a:headEnd type="none" w="med" len="med"/>
                      <a:tailEnd type="none" w="med" len="med"/>
                    </a:lnB>
                    <a:solidFill>
                      <a:srgbClr val="02B68B"/>
                    </a:solidFill>
                  </a:tcPr>
                </a:tc>
                <a:tc>
                  <a:txBody>
                    <a:bodyPr/>
                    <a:lstStyle/>
                    <a:p>
                      <a:pPr marL="0" marR="0" algn="l">
                        <a:lnSpc>
                          <a:spcPct val="115000"/>
                        </a:lnSpc>
                        <a:spcBef>
                          <a:spcPts val="0"/>
                        </a:spcBef>
                        <a:spcAft>
                          <a:spcPts val="0"/>
                        </a:spcAft>
                      </a:pPr>
                      <a:r>
                        <a:rPr lang="en-US" sz="1100" b="1" kern="1200">
                          <a:solidFill>
                            <a:srgbClr val="FFFFFF"/>
                          </a:solidFill>
                          <a:effectLst/>
                          <a:highlight>
                            <a:srgbClr val="02B68B"/>
                          </a:highlight>
                          <a:latin typeface="Calibri" panose="020F0502020204030204" pitchFamily="34" charset="0"/>
                          <a:ea typeface="Times New Roman" panose="02020603050405020304" pitchFamily="18" charset="0"/>
                          <a:cs typeface="Times New Roman" panose="02020603050405020304" pitchFamily="18" charset="0"/>
                        </a:rPr>
                        <a:t>KEEPING IT GOING: </a:t>
                      </a:r>
                      <a:endParaRPr lang="en-US" sz="900">
                        <a:effectLst/>
                        <a:highlight>
                          <a:srgbClr val="02B68B"/>
                        </a:highlight>
                        <a:latin typeface="Calibri" panose="020F0502020204030204" pitchFamily="34" charset="0"/>
                        <a:ea typeface="Calibri" panose="020F0502020204030204" pitchFamily="34" charset="0"/>
                        <a:cs typeface="Times New Roman" panose="02020603050405020304" pitchFamily="18" charset="0"/>
                      </a:endParaRPr>
                    </a:p>
                  </a:txBody>
                  <a:tcPr marL="55220" marR="55220" marT="0" marB="0" anchor="ctr">
                    <a:lnL w="12700" cap="flat" cmpd="sng" algn="ctr">
                      <a:solidFill>
                        <a:srgbClr val="383838"/>
                      </a:solidFill>
                      <a:prstDash val="solid"/>
                      <a:round/>
                      <a:headEnd type="none" w="med" len="med"/>
                      <a:tailEnd type="none" w="med" len="med"/>
                    </a:lnL>
                    <a:lnR w="12700" cap="flat" cmpd="sng" algn="ctr">
                      <a:solidFill>
                        <a:srgbClr val="383838"/>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383838"/>
                      </a:solidFill>
                      <a:prstDash val="solid"/>
                      <a:round/>
                      <a:headEnd type="none" w="med" len="med"/>
                      <a:tailEnd type="none" w="med" len="med"/>
                    </a:lnB>
                    <a:solidFill>
                      <a:srgbClr val="02B68B"/>
                    </a:solidFill>
                  </a:tcPr>
                </a:tc>
                <a:extLst>
                  <a:ext uri="{0D108BD9-81ED-4DB2-BD59-A6C34878D82A}">
                    <a16:rowId xmlns:a16="http://schemas.microsoft.com/office/drawing/2014/main" val="3773522338"/>
                  </a:ext>
                </a:extLst>
              </a:tr>
              <a:tr h="766297">
                <a:tc>
                  <a:txBody>
                    <a:bodyPr/>
                    <a:lstStyle/>
                    <a:p>
                      <a:pPr marL="0" marR="0" algn="l">
                        <a:lnSpc>
                          <a:spcPct val="115000"/>
                        </a:lnSpc>
                        <a:spcBef>
                          <a:spcPts val="0"/>
                        </a:spcBef>
                        <a:spcAft>
                          <a:spcPts val="0"/>
                        </a:spcAft>
                      </a:pP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220" marR="55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83838"/>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15000"/>
                        </a:lnSpc>
                        <a:spcBef>
                          <a:spcPts val="0"/>
                        </a:spcBef>
                        <a:spcAft>
                          <a:spcPts val="0"/>
                        </a:spcAft>
                      </a:pP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220" marR="55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83838"/>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80234117"/>
                  </a:ext>
                </a:extLst>
              </a:tr>
              <a:tr h="246288">
                <a:tc gridSpan="2">
                  <a:txBody>
                    <a:bodyPr/>
                    <a:lstStyle/>
                    <a:p>
                      <a:pPr marL="0" marR="0" algn="l">
                        <a:spcBef>
                          <a:spcPts val="0"/>
                        </a:spcBef>
                        <a:spcAft>
                          <a:spcPts val="0"/>
                        </a:spcAft>
                      </a:pPr>
                      <a:r>
                        <a:rPr lang="en-US" sz="1100" b="1" kern="1200">
                          <a:solidFill>
                            <a:srgbClr val="FFFFFF"/>
                          </a:solidFill>
                          <a:effectLst/>
                          <a:highlight>
                            <a:srgbClr val="02B68B"/>
                          </a:highlight>
                          <a:latin typeface="Calibri" panose="020F0502020204030204" pitchFamily="34" charset="0"/>
                          <a:ea typeface="Times New Roman" panose="02020603050405020304" pitchFamily="18" charset="0"/>
                          <a:cs typeface="Times New Roman" panose="02020603050405020304" pitchFamily="18" charset="0"/>
                        </a:rPr>
                        <a:t>PLAN:   NEXT STEPS/ACTION PLAN</a:t>
                      </a:r>
                      <a:endParaRPr lang="en-US" sz="900">
                        <a:effectLst/>
                        <a:highlight>
                          <a:srgbClr val="02B68B"/>
                        </a:highlight>
                        <a:latin typeface="Calibri" panose="020F0502020204030204" pitchFamily="34" charset="0"/>
                        <a:ea typeface="Times New Roman" panose="02020603050405020304" pitchFamily="18" charset="0"/>
                        <a:cs typeface="Times New Roman" panose="02020603050405020304" pitchFamily="18" charset="0"/>
                      </a:endParaRPr>
                    </a:p>
                  </a:txBody>
                  <a:tcPr marL="55220" marR="552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2B68B"/>
                    </a:solidFill>
                  </a:tcPr>
                </a:tc>
                <a:tc hMerge="1">
                  <a:txBody>
                    <a:bodyPr/>
                    <a:lstStyle/>
                    <a:p>
                      <a:endParaRPr lang="en-US"/>
                    </a:p>
                  </a:txBody>
                  <a:tcPr/>
                </a:tc>
                <a:extLst>
                  <a:ext uri="{0D108BD9-81ED-4DB2-BD59-A6C34878D82A}">
                    <a16:rowId xmlns:a16="http://schemas.microsoft.com/office/drawing/2014/main" val="3781977988"/>
                  </a:ext>
                </a:extLst>
              </a:tr>
              <a:tr h="1171153">
                <a:tc gridSpan="2">
                  <a:txBody>
                    <a:bodyPr/>
                    <a:lstStyle/>
                    <a:p>
                      <a:pPr marL="0" marR="0" algn="l">
                        <a:lnSpc>
                          <a:spcPct val="150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1.                                                                                                                                                                                    5.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50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2.                                                                                                                                                                                    6.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50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3.                                                                                                                                                                                    7.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50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4.                                                                                                                                                                                    8.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220" marR="55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190537942"/>
                  </a:ext>
                </a:extLst>
              </a:tr>
            </a:tbl>
          </a:graphicData>
        </a:graphic>
      </p:graphicFrame>
      <p:pic>
        <p:nvPicPr>
          <p:cNvPr id="15" name="Graphic 1" descr="Eye with solid fill">
            <a:extLst>
              <a:ext uri="{FF2B5EF4-FFF2-40B4-BE49-F238E27FC236}">
                <a16:creationId xmlns:a16="http://schemas.microsoft.com/office/drawing/2014/main" id="{3AEEC933-E163-11AA-F322-F84D77AB0C2C}"/>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1485985" y="803729"/>
            <a:ext cx="276225" cy="276225"/>
          </a:xfrm>
          <a:prstGeom prst="rect">
            <a:avLst/>
          </a:prstGeom>
        </p:spPr>
      </p:pic>
      <p:pic>
        <p:nvPicPr>
          <p:cNvPr id="16" name="Graphic 6" descr="Priorities with solid fill">
            <a:extLst>
              <a:ext uri="{FF2B5EF4-FFF2-40B4-BE49-F238E27FC236}">
                <a16:creationId xmlns:a16="http://schemas.microsoft.com/office/drawing/2014/main" id="{8FB7045D-336E-2745-DC9E-1868E1DD320C}"/>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638800" y="1497012"/>
            <a:ext cx="231775" cy="233363"/>
          </a:xfrm>
          <a:prstGeom prst="rect">
            <a:avLst/>
          </a:prstGeom>
        </p:spPr>
      </p:pic>
      <p:pic>
        <p:nvPicPr>
          <p:cNvPr id="17" name="Graphic 12" descr="Target Audience outline">
            <a:extLst>
              <a:ext uri="{FF2B5EF4-FFF2-40B4-BE49-F238E27FC236}">
                <a16:creationId xmlns:a16="http://schemas.microsoft.com/office/drawing/2014/main" id="{CDD7CC86-CB02-C0E4-84DA-2549189E1C6F}"/>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1495510" y="1471996"/>
            <a:ext cx="257175" cy="300037"/>
          </a:xfrm>
          <a:prstGeom prst="rect">
            <a:avLst/>
          </a:prstGeom>
        </p:spPr>
      </p:pic>
      <p:pic>
        <p:nvPicPr>
          <p:cNvPr id="18" name="Graphic 4" descr="Checkbox Checked with solid fill">
            <a:extLst>
              <a:ext uri="{FF2B5EF4-FFF2-40B4-BE49-F238E27FC236}">
                <a16:creationId xmlns:a16="http://schemas.microsoft.com/office/drawing/2014/main" id="{671A8E22-AB30-93A9-7F6C-B68CADC6A8E2}"/>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5638800" y="2516187"/>
            <a:ext cx="323850" cy="323850"/>
          </a:xfrm>
          <a:prstGeom prst="rect">
            <a:avLst/>
          </a:prstGeom>
        </p:spPr>
      </p:pic>
      <p:pic>
        <p:nvPicPr>
          <p:cNvPr id="19" name="Graphic 16" descr="Radioactive with solid fill">
            <a:extLst>
              <a:ext uri="{FF2B5EF4-FFF2-40B4-BE49-F238E27FC236}">
                <a16:creationId xmlns:a16="http://schemas.microsoft.com/office/drawing/2014/main" id="{541681E1-A2BF-7CC6-4929-1182B1D8EE54}"/>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1514560" y="2561770"/>
            <a:ext cx="219075" cy="219075"/>
          </a:xfrm>
          <a:prstGeom prst="rect">
            <a:avLst/>
          </a:prstGeom>
        </p:spPr>
      </p:pic>
      <p:pic>
        <p:nvPicPr>
          <p:cNvPr id="20" name="Graphic 14" descr="Questions with solid fill">
            <a:extLst>
              <a:ext uri="{FF2B5EF4-FFF2-40B4-BE49-F238E27FC236}">
                <a16:creationId xmlns:a16="http://schemas.microsoft.com/office/drawing/2014/main" id="{7D2F4FBB-1297-0162-3671-BFEB72224A3B}"/>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5638800" y="3700462"/>
            <a:ext cx="228600" cy="228600"/>
          </a:xfrm>
          <a:prstGeom prst="rect">
            <a:avLst/>
          </a:prstGeom>
        </p:spPr>
      </p:pic>
      <p:pic>
        <p:nvPicPr>
          <p:cNvPr id="21" name="Graphic 3" descr="Fast Forward with solid fill">
            <a:extLst>
              <a:ext uri="{FF2B5EF4-FFF2-40B4-BE49-F238E27FC236}">
                <a16:creationId xmlns:a16="http://schemas.microsoft.com/office/drawing/2014/main" id="{73D5468C-1E71-E490-33CB-EAB9F81FC8A1}"/>
              </a:ext>
            </a:extLst>
          </p:cNvPr>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11505035" y="3677828"/>
            <a:ext cx="238125" cy="238125"/>
          </a:xfrm>
          <a:prstGeom prst="rect">
            <a:avLst/>
          </a:prstGeom>
        </p:spPr>
      </p:pic>
      <p:pic>
        <p:nvPicPr>
          <p:cNvPr id="2057" name="Picture 2">
            <a:extLst>
              <a:ext uri="{FF2B5EF4-FFF2-40B4-BE49-F238E27FC236}">
                <a16:creationId xmlns:a16="http://schemas.microsoft.com/office/drawing/2014/main" id="{F8172F99-83EA-3E7C-F1ED-614CB76C3F00}"/>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1524085" y="4675414"/>
            <a:ext cx="238125" cy="238125"/>
          </a:xfrm>
          <a:prstGeom prst="rect">
            <a:avLst/>
          </a:prstGeom>
          <a:noFill/>
        </p:spPr>
      </p:pic>
    </p:spTree>
    <p:extLst>
      <p:ext uri="{BB962C8B-B14F-4D97-AF65-F5344CB8AC3E}">
        <p14:creationId xmlns:p14="http://schemas.microsoft.com/office/powerpoint/2010/main" val="20767599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Box 7">
            <a:extLst>
              <a:ext uri="{FF2B5EF4-FFF2-40B4-BE49-F238E27FC236}">
                <a16:creationId xmlns:a16="http://schemas.microsoft.com/office/drawing/2014/main" id="{31E690CA-D232-EE90-1EF4-5A7C45D2E5A5}"/>
              </a:ext>
            </a:extLst>
          </p:cNvPr>
          <p:cNvSpPr txBox="1">
            <a:spLocks noChangeArrowheads="1"/>
          </p:cNvSpPr>
          <p:nvPr/>
        </p:nvSpPr>
        <p:spPr bwMode="auto">
          <a:xfrm>
            <a:off x="0" y="6105525"/>
            <a:ext cx="3868738"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a:endParaRPr lang="en-US" altLang="en-US" sz="1100"/>
          </a:p>
          <a:p>
            <a:pPr algn="r"/>
            <a:endParaRPr lang="en-US" altLang="en-US" sz="1100"/>
          </a:p>
          <a:p>
            <a:pPr algn="r"/>
            <a:r>
              <a:rPr lang="en-US" altLang="en-US" sz="1100"/>
              <a:t> </a:t>
            </a:r>
          </a:p>
        </p:txBody>
      </p:sp>
      <p:sp>
        <p:nvSpPr>
          <p:cNvPr id="58371" name="Title 1">
            <a:extLst>
              <a:ext uri="{FF2B5EF4-FFF2-40B4-BE49-F238E27FC236}">
                <a16:creationId xmlns:a16="http://schemas.microsoft.com/office/drawing/2014/main" id="{1A18C8A7-E8D1-9853-7F84-F66E925DBFE6}"/>
              </a:ext>
            </a:extLst>
          </p:cNvPr>
          <p:cNvSpPr txBox="1">
            <a:spLocks noChangeArrowheads="1"/>
          </p:cNvSpPr>
          <p:nvPr/>
        </p:nvSpPr>
        <p:spPr bwMode="auto">
          <a:xfrm>
            <a:off x="147638" y="-152400"/>
            <a:ext cx="10515600"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90000"/>
              </a:lnSpc>
            </a:pPr>
            <a:r>
              <a:rPr lang="en-US" altLang="en-US" sz="3600">
                <a:solidFill>
                  <a:srgbClr val="002060"/>
                </a:solidFill>
              </a:rPr>
              <a:t>Change Canvas</a:t>
            </a:r>
          </a:p>
        </p:txBody>
      </p:sp>
      <p:pic>
        <p:nvPicPr>
          <p:cNvPr id="58399" name="Graphic 3" descr="Eye with solid fill">
            <a:extLst>
              <a:ext uri="{FF2B5EF4-FFF2-40B4-BE49-F238E27FC236}">
                <a16:creationId xmlns:a16="http://schemas.microsoft.com/office/drawing/2014/main" id="{F400DFB4-BD5B-20E8-4B41-196E8A35A1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781050"/>
            <a:ext cx="642938"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400" name="Graphic 6" descr="Priorities with solid fill">
            <a:extLst>
              <a:ext uri="{FF2B5EF4-FFF2-40B4-BE49-F238E27FC236}">
                <a16:creationId xmlns:a16="http://schemas.microsoft.com/office/drawing/2014/main" id="{F8278FEE-5FCC-AADE-E599-B718CA0E8C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25200" y="838200"/>
            <a:ext cx="5651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401" name="Graphic 8" descr="Excellent outline">
            <a:extLst>
              <a:ext uri="{FF2B5EF4-FFF2-40B4-BE49-F238E27FC236}">
                <a16:creationId xmlns:a16="http://schemas.microsoft.com/office/drawing/2014/main" id="{18F4A54A-ECFA-C427-0A8E-8A21828A9B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16538" y="2209800"/>
            <a:ext cx="5270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402" name="Graphic 10" descr="Blueprint with solid fill">
            <a:extLst>
              <a:ext uri="{FF2B5EF4-FFF2-40B4-BE49-F238E27FC236}">
                <a16:creationId xmlns:a16="http://schemas.microsoft.com/office/drawing/2014/main" id="{17180642-9D3F-9267-FB5B-43653BCD611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25200" y="4924425"/>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403" name="Graphic 12" descr="Target Audience outline">
            <a:extLst>
              <a:ext uri="{FF2B5EF4-FFF2-40B4-BE49-F238E27FC236}">
                <a16:creationId xmlns:a16="http://schemas.microsoft.com/office/drawing/2014/main" id="{E082EEAE-2F39-E570-E88A-EA7E92D3351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125200" y="2273300"/>
            <a:ext cx="457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404" name="Graphic 14" descr="Questions with solid fill">
            <a:extLst>
              <a:ext uri="{FF2B5EF4-FFF2-40B4-BE49-F238E27FC236}">
                <a16:creationId xmlns:a16="http://schemas.microsoft.com/office/drawing/2014/main" id="{A3B46F1D-CFCC-27F9-B71B-2B07AF55A10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125200" y="361315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405" name="Graphic 16" descr="Radioactive with solid fill">
            <a:extLst>
              <a:ext uri="{FF2B5EF4-FFF2-40B4-BE49-F238E27FC236}">
                <a16:creationId xmlns:a16="http://schemas.microsoft.com/office/drawing/2014/main" id="{9D75A011-77D1-C8ED-1009-A51B32EDF24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51463" y="36576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410" name="Picture 17">
            <a:extLst>
              <a:ext uri="{FF2B5EF4-FFF2-40B4-BE49-F238E27FC236}">
                <a16:creationId xmlns:a16="http://schemas.microsoft.com/office/drawing/2014/main" id="{100C5B28-5A20-5CCD-B708-BAEE69A7F60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l="2501" t="27988" r="33124" b="25372"/>
          <a:stretch>
            <a:fillRect/>
          </a:stretch>
        </p:blipFill>
        <p:spPr bwMode="auto">
          <a:xfrm>
            <a:off x="9906000" y="76200"/>
            <a:ext cx="198120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 name="Table 13">
            <a:extLst>
              <a:ext uri="{FF2B5EF4-FFF2-40B4-BE49-F238E27FC236}">
                <a16:creationId xmlns:a16="http://schemas.microsoft.com/office/drawing/2014/main" id="{FA700F32-EB10-54A0-6C74-312480ADE7F0}"/>
              </a:ext>
            </a:extLst>
          </p:cNvPr>
          <p:cNvGraphicFramePr>
            <a:graphicFrameLocks noGrp="1"/>
          </p:cNvGraphicFramePr>
          <p:nvPr>
            <p:extLst>
              <p:ext uri="{D42A27DB-BD31-4B8C-83A1-F6EECF244321}">
                <p14:modId xmlns:p14="http://schemas.microsoft.com/office/powerpoint/2010/main" val="2414988328"/>
              </p:ext>
            </p:extLst>
          </p:nvPr>
        </p:nvGraphicFramePr>
        <p:xfrm>
          <a:off x="279472" y="773112"/>
          <a:ext cx="11566770" cy="5332413"/>
        </p:xfrm>
        <a:graphic>
          <a:graphicData uri="http://schemas.openxmlformats.org/drawingml/2006/table">
            <a:tbl>
              <a:tblPr firstRow="1" firstCol="1" bandRow="1"/>
              <a:tblGrid>
                <a:gridCol w="5719758">
                  <a:extLst>
                    <a:ext uri="{9D8B030D-6E8A-4147-A177-3AD203B41FA5}">
                      <a16:colId xmlns:a16="http://schemas.microsoft.com/office/drawing/2014/main" val="3638091993"/>
                    </a:ext>
                  </a:extLst>
                </a:gridCol>
                <a:gridCol w="5847012">
                  <a:extLst>
                    <a:ext uri="{9D8B030D-6E8A-4147-A177-3AD203B41FA5}">
                      <a16:colId xmlns:a16="http://schemas.microsoft.com/office/drawing/2014/main" val="2475750775"/>
                    </a:ext>
                  </a:extLst>
                </a:gridCol>
              </a:tblGrid>
              <a:tr h="316657">
                <a:tc gridSpan="2">
                  <a:txBody>
                    <a:bodyPr/>
                    <a:lstStyle/>
                    <a:p>
                      <a:pPr marL="0" marR="0" algn="l">
                        <a:spcBef>
                          <a:spcPts val="0"/>
                        </a:spcBef>
                        <a:spcAft>
                          <a:spcPts val="0"/>
                        </a:spcAft>
                      </a:pPr>
                      <a:r>
                        <a:rPr lang="en-US" sz="1100" b="1" kern="1200">
                          <a:solidFill>
                            <a:srgbClr val="FFFFFF"/>
                          </a:solidFill>
                          <a:effectLst/>
                          <a:highlight>
                            <a:srgbClr val="02B68B"/>
                          </a:highlight>
                          <a:latin typeface="Calibri" panose="020F0502020204030204" pitchFamily="34" charset="0"/>
                          <a:ea typeface="Times New Roman" panose="02020603050405020304" pitchFamily="18" charset="0"/>
                          <a:cs typeface="Times New Roman" panose="02020603050405020304" pitchFamily="18" charset="0"/>
                        </a:rPr>
                        <a:t>VISION: </a:t>
                      </a:r>
                      <a:endParaRPr lang="en-US" sz="900">
                        <a:effectLst/>
                        <a:highlight>
                          <a:srgbClr val="02B68B"/>
                        </a:highlight>
                        <a:latin typeface="Calibri" panose="020F0502020204030204" pitchFamily="34" charset="0"/>
                        <a:ea typeface="Times New Roman" panose="02020603050405020304" pitchFamily="18" charset="0"/>
                        <a:cs typeface="Times New Roman" panose="02020603050405020304" pitchFamily="18" charset="0"/>
                      </a:endParaRPr>
                    </a:p>
                  </a:txBody>
                  <a:tcPr marL="55220" marR="55220" marT="0" marB="0" anchor="ctr">
                    <a:lnL w="12700" cap="flat" cmpd="sng" algn="ctr">
                      <a:solidFill>
                        <a:srgbClr val="383838"/>
                      </a:solidFill>
                      <a:prstDash val="solid"/>
                      <a:round/>
                      <a:headEnd type="none" w="med" len="med"/>
                      <a:tailEnd type="none" w="med" len="med"/>
                    </a:lnL>
                    <a:lnR w="12700" cap="flat" cmpd="sng" algn="ctr">
                      <a:solidFill>
                        <a:srgbClr val="383838"/>
                      </a:solidFill>
                      <a:prstDash val="solid"/>
                      <a:round/>
                      <a:headEnd type="none" w="med" len="med"/>
                      <a:tailEnd type="none" w="med" len="med"/>
                    </a:lnR>
                    <a:lnT w="12700" cap="flat" cmpd="sng" algn="ctr">
                      <a:solidFill>
                        <a:srgbClr val="383838"/>
                      </a:solidFill>
                      <a:prstDash val="solid"/>
                      <a:round/>
                      <a:headEnd type="none" w="med" len="med"/>
                      <a:tailEnd type="none" w="med" len="med"/>
                    </a:lnT>
                    <a:lnB w="12700" cap="flat" cmpd="sng" algn="ctr">
                      <a:solidFill>
                        <a:srgbClr val="383838"/>
                      </a:solidFill>
                      <a:prstDash val="solid"/>
                      <a:round/>
                      <a:headEnd type="none" w="med" len="med"/>
                      <a:tailEnd type="none" w="med" len="med"/>
                    </a:lnB>
                    <a:solidFill>
                      <a:srgbClr val="02B68B"/>
                    </a:solidFill>
                  </a:tcPr>
                </a:tc>
                <a:tc hMerge="1">
                  <a:txBody>
                    <a:bodyPr/>
                    <a:lstStyle/>
                    <a:p>
                      <a:endParaRPr lang="en-US"/>
                    </a:p>
                  </a:txBody>
                  <a:tcPr/>
                </a:tc>
                <a:extLst>
                  <a:ext uri="{0D108BD9-81ED-4DB2-BD59-A6C34878D82A}">
                    <a16:rowId xmlns:a16="http://schemas.microsoft.com/office/drawing/2014/main" val="2126447191"/>
                  </a:ext>
                </a:extLst>
              </a:tr>
              <a:tr h="406704">
                <a:tc gridSpan="2">
                  <a:txBody>
                    <a:bodyPr/>
                    <a:lstStyle/>
                    <a:p>
                      <a:pPr marL="0" marR="0" algn="l">
                        <a:spcBef>
                          <a:spcPts val="0"/>
                        </a:spcBef>
                        <a:spcAft>
                          <a:spcPts val="0"/>
                        </a:spcAft>
                      </a:pP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5220" marR="55220" marT="0" marB="0" anchor="ctr">
                    <a:lnL w="12700" cap="flat" cmpd="sng" algn="ctr">
                      <a:solidFill>
                        <a:srgbClr val="383838"/>
                      </a:solidFill>
                      <a:prstDash val="solid"/>
                      <a:round/>
                      <a:headEnd type="none" w="med" len="med"/>
                      <a:tailEnd type="none" w="med" len="med"/>
                    </a:lnL>
                    <a:lnR w="12700" cap="flat" cmpd="sng" algn="ctr">
                      <a:solidFill>
                        <a:srgbClr val="383838"/>
                      </a:solidFill>
                      <a:prstDash val="solid"/>
                      <a:round/>
                      <a:headEnd type="none" w="med" len="med"/>
                      <a:tailEnd type="none" w="med" len="med"/>
                    </a:lnR>
                    <a:lnT w="12700" cap="flat" cmpd="sng" algn="ctr">
                      <a:solidFill>
                        <a:srgbClr val="383838"/>
                      </a:solidFill>
                      <a:prstDash val="solid"/>
                      <a:round/>
                      <a:headEnd type="none" w="med" len="med"/>
                      <a:tailEnd type="none" w="med" len="med"/>
                    </a:lnT>
                    <a:lnB w="12700" cap="flat" cmpd="sng" algn="ctr">
                      <a:solidFill>
                        <a:srgbClr val="383838"/>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434468945"/>
                  </a:ext>
                </a:extLst>
              </a:tr>
              <a:tr h="256426">
                <a:tc>
                  <a:txBody>
                    <a:bodyPr/>
                    <a:lstStyle/>
                    <a:p>
                      <a:pPr marL="0" marR="0" algn="l">
                        <a:spcBef>
                          <a:spcPts val="0"/>
                        </a:spcBef>
                        <a:spcAft>
                          <a:spcPts val="0"/>
                        </a:spcAft>
                      </a:pPr>
                      <a:r>
                        <a:rPr lang="en-US" sz="1100" b="1" kern="1200">
                          <a:solidFill>
                            <a:srgbClr val="FFFFFF"/>
                          </a:solidFill>
                          <a:effectLst/>
                          <a:highlight>
                            <a:srgbClr val="02B68B"/>
                          </a:highlight>
                          <a:latin typeface="Calibri" panose="020F0502020204030204" pitchFamily="34" charset="0"/>
                          <a:ea typeface="Times New Roman" panose="02020603050405020304" pitchFamily="18" charset="0"/>
                          <a:cs typeface="Times New Roman" panose="02020603050405020304" pitchFamily="18" charset="0"/>
                        </a:rPr>
                        <a:t>IMPORTANCE:  </a:t>
                      </a:r>
                      <a:endParaRPr lang="en-US" sz="900">
                        <a:effectLst/>
                        <a:highlight>
                          <a:srgbClr val="02B68B"/>
                        </a:highlight>
                        <a:latin typeface="Calibri" panose="020F0502020204030204" pitchFamily="34" charset="0"/>
                        <a:ea typeface="Times New Roman" panose="02020603050405020304" pitchFamily="18" charset="0"/>
                        <a:cs typeface="Times New Roman" panose="02020603050405020304" pitchFamily="18" charset="0"/>
                      </a:endParaRPr>
                    </a:p>
                  </a:txBody>
                  <a:tcPr marL="55220" marR="55220" marT="0" marB="0" anchor="ctr">
                    <a:lnL w="12700" cap="flat" cmpd="sng" algn="ctr">
                      <a:solidFill>
                        <a:srgbClr val="383838"/>
                      </a:solidFill>
                      <a:prstDash val="solid"/>
                      <a:round/>
                      <a:headEnd type="none" w="med" len="med"/>
                      <a:tailEnd type="none" w="med" len="med"/>
                    </a:lnL>
                    <a:lnR w="12700" cap="flat" cmpd="sng" algn="ctr">
                      <a:solidFill>
                        <a:srgbClr val="383838"/>
                      </a:solidFill>
                      <a:prstDash val="solid"/>
                      <a:round/>
                      <a:headEnd type="none" w="med" len="med"/>
                      <a:tailEnd type="none" w="med" len="med"/>
                    </a:lnR>
                    <a:lnT w="12700" cap="flat" cmpd="sng" algn="ctr">
                      <a:solidFill>
                        <a:srgbClr val="383838"/>
                      </a:solidFill>
                      <a:prstDash val="solid"/>
                      <a:round/>
                      <a:headEnd type="none" w="med" len="med"/>
                      <a:tailEnd type="none" w="med" len="med"/>
                    </a:lnT>
                    <a:lnB w="12700" cap="flat" cmpd="sng" algn="ctr">
                      <a:solidFill>
                        <a:srgbClr val="383838"/>
                      </a:solidFill>
                      <a:prstDash val="solid"/>
                      <a:round/>
                      <a:headEnd type="none" w="med" len="med"/>
                      <a:tailEnd type="none" w="med" len="med"/>
                    </a:lnB>
                    <a:solidFill>
                      <a:srgbClr val="02B68B"/>
                    </a:solidFill>
                  </a:tcPr>
                </a:tc>
                <a:tc>
                  <a:txBody>
                    <a:bodyPr/>
                    <a:lstStyle/>
                    <a:p>
                      <a:pPr marL="0" marR="0" algn="l">
                        <a:spcBef>
                          <a:spcPts val="0"/>
                        </a:spcBef>
                        <a:spcAft>
                          <a:spcPts val="0"/>
                        </a:spcAft>
                      </a:pPr>
                      <a:r>
                        <a:rPr lang="en-US" sz="1100" b="1" kern="1200">
                          <a:solidFill>
                            <a:srgbClr val="FFFFFF"/>
                          </a:solidFill>
                          <a:effectLst/>
                          <a:highlight>
                            <a:srgbClr val="02B68B"/>
                          </a:highlight>
                          <a:latin typeface="Calibri" panose="020F0502020204030204" pitchFamily="34" charset="0"/>
                          <a:ea typeface="Times New Roman" panose="02020603050405020304" pitchFamily="18" charset="0"/>
                          <a:cs typeface="Times New Roman" panose="02020603050405020304" pitchFamily="18" charset="0"/>
                        </a:rPr>
                        <a:t>Impact: </a:t>
                      </a:r>
                      <a:endParaRPr lang="en-US" sz="900">
                        <a:effectLst/>
                        <a:highlight>
                          <a:srgbClr val="02B68B"/>
                        </a:highlight>
                        <a:latin typeface="Calibri" panose="020F0502020204030204" pitchFamily="34" charset="0"/>
                        <a:ea typeface="Times New Roman" panose="02020603050405020304" pitchFamily="18" charset="0"/>
                        <a:cs typeface="Times New Roman" panose="02020603050405020304" pitchFamily="18" charset="0"/>
                      </a:endParaRPr>
                    </a:p>
                  </a:txBody>
                  <a:tcPr marL="55220" marR="55220" marT="0" marB="0" anchor="ctr">
                    <a:lnL w="12700" cap="flat" cmpd="sng" algn="ctr">
                      <a:solidFill>
                        <a:srgbClr val="383838"/>
                      </a:solidFill>
                      <a:prstDash val="solid"/>
                      <a:round/>
                      <a:headEnd type="none" w="med" len="med"/>
                      <a:tailEnd type="none" w="med" len="med"/>
                    </a:lnL>
                    <a:lnR w="12700" cap="flat" cmpd="sng" algn="ctr">
                      <a:solidFill>
                        <a:srgbClr val="383838"/>
                      </a:solidFill>
                      <a:prstDash val="solid"/>
                      <a:round/>
                      <a:headEnd type="none" w="med" len="med"/>
                      <a:tailEnd type="none" w="med" len="med"/>
                    </a:lnR>
                    <a:lnT w="12700" cap="flat" cmpd="sng" algn="ctr">
                      <a:solidFill>
                        <a:srgbClr val="383838"/>
                      </a:solidFill>
                      <a:prstDash val="solid"/>
                      <a:round/>
                      <a:headEnd type="none" w="med" len="med"/>
                      <a:tailEnd type="none" w="med" len="med"/>
                    </a:lnT>
                    <a:lnB w="12700" cap="flat" cmpd="sng" algn="ctr">
                      <a:solidFill>
                        <a:srgbClr val="383838"/>
                      </a:solidFill>
                      <a:prstDash val="solid"/>
                      <a:round/>
                      <a:headEnd type="none" w="med" len="med"/>
                      <a:tailEnd type="none" w="med" len="med"/>
                    </a:lnB>
                    <a:solidFill>
                      <a:srgbClr val="02B68B"/>
                    </a:solidFill>
                  </a:tcPr>
                </a:tc>
                <a:extLst>
                  <a:ext uri="{0D108BD9-81ED-4DB2-BD59-A6C34878D82A}">
                    <a16:rowId xmlns:a16="http://schemas.microsoft.com/office/drawing/2014/main" val="1263584273"/>
                  </a:ext>
                </a:extLst>
              </a:tr>
              <a:tr h="793132">
                <a:tc>
                  <a:txBody>
                    <a:bodyPr/>
                    <a:lstStyle/>
                    <a:p>
                      <a:pPr marL="0" marR="0" algn="l">
                        <a:lnSpc>
                          <a:spcPct val="115000"/>
                        </a:lnSpc>
                        <a:spcBef>
                          <a:spcPts val="0"/>
                        </a:spcBef>
                        <a:spcAft>
                          <a:spcPts val="0"/>
                        </a:spcAft>
                      </a:pP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220" marR="55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83838"/>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15000"/>
                        </a:lnSpc>
                        <a:spcBef>
                          <a:spcPts val="0"/>
                        </a:spcBef>
                        <a:spcAft>
                          <a:spcPts val="0"/>
                        </a:spcAft>
                      </a:pP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220" marR="55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83838"/>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84140480"/>
                  </a:ext>
                </a:extLst>
              </a:tr>
              <a:tr h="256426">
                <a:tc>
                  <a:txBody>
                    <a:bodyPr/>
                    <a:lstStyle/>
                    <a:p>
                      <a:pPr marL="0" marR="0" algn="l">
                        <a:lnSpc>
                          <a:spcPct val="115000"/>
                        </a:lnSpc>
                        <a:spcBef>
                          <a:spcPts val="0"/>
                        </a:spcBef>
                        <a:spcAft>
                          <a:spcPts val="0"/>
                        </a:spcAft>
                      </a:pPr>
                      <a:r>
                        <a:rPr lang="en-US" sz="1100" b="1" kern="1200">
                          <a:solidFill>
                            <a:srgbClr val="FFFFFF"/>
                          </a:solidFill>
                          <a:effectLst/>
                          <a:highlight>
                            <a:srgbClr val="02B68B"/>
                          </a:highlight>
                          <a:latin typeface="Calibri" panose="020F0502020204030204" pitchFamily="34" charset="0"/>
                          <a:ea typeface="Times New Roman" panose="02020603050405020304" pitchFamily="18" charset="0"/>
                          <a:cs typeface="Times New Roman" panose="02020603050405020304" pitchFamily="18" charset="0"/>
                        </a:rPr>
                        <a:t>READINESS:</a:t>
                      </a:r>
                      <a:endParaRPr lang="en-US" sz="900">
                        <a:effectLst/>
                        <a:highlight>
                          <a:srgbClr val="02B68B"/>
                        </a:highlight>
                        <a:latin typeface="Calibri" panose="020F0502020204030204" pitchFamily="34" charset="0"/>
                        <a:ea typeface="Calibri" panose="020F0502020204030204" pitchFamily="34" charset="0"/>
                        <a:cs typeface="Times New Roman" panose="02020603050405020304" pitchFamily="18" charset="0"/>
                      </a:endParaRPr>
                    </a:p>
                  </a:txBody>
                  <a:tcPr marL="55220" marR="55220" marT="0" marB="0" anchor="ctr">
                    <a:lnL w="12700" cap="flat" cmpd="sng" algn="ctr">
                      <a:solidFill>
                        <a:srgbClr val="383838"/>
                      </a:solidFill>
                      <a:prstDash val="solid"/>
                      <a:round/>
                      <a:headEnd type="none" w="med" len="med"/>
                      <a:tailEnd type="none" w="med" len="med"/>
                    </a:lnL>
                    <a:lnR w="12700" cap="flat" cmpd="sng" algn="ctr">
                      <a:solidFill>
                        <a:srgbClr val="383838"/>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383838"/>
                      </a:solidFill>
                      <a:prstDash val="solid"/>
                      <a:round/>
                      <a:headEnd type="none" w="med" len="med"/>
                      <a:tailEnd type="none" w="med" len="med"/>
                    </a:lnB>
                    <a:solidFill>
                      <a:srgbClr val="02B68B"/>
                    </a:solidFill>
                  </a:tcPr>
                </a:tc>
                <a:tc>
                  <a:txBody>
                    <a:bodyPr/>
                    <a:lstStyle/>
                    <a:p>
                      <a:pPr marL="0" marR="0" algn="l">
                        <a:spcBef>
                          <a:spcPts val="0"/>
                        </a:spcBef>
                        <a:spcAft>
                          <a:spcPts val="0"/>
                        </a:spcAft>
                      </a:pPr>
                      <a:r>
                        <a:rPr lang="en-US" sz="1100" b="1" kern="1200">
                          <a:solidFill>
                            <a:srgbClr val="FFFFFF"/>
                          </a:solidFill>
                          <a:effectLst/>
                          <a:highlight>
                            <a:srgbClr val="02B68B"/>
                          </a:highlight>
                          <a:latin typeface="Calibri" panose="020F0502020204030204" pitchFamily="34" charset="0"/>
                          <a:ea typeface="Times New Roman" panose="02020603050405020304" pitchFamily="18" charset="0"/>
                          <a:cs typeface="Times New Roman" panose="02020603050405020304" pitchFamily="18" charset="0"/>
                        </a:rPr>
                        <a:t>CHALLENGES/CHANGE DECTRACTORS: </a:t>
                      </a:r>
                      <a:endParaRPr lang="en-US" sz="900">
                        <a:effectLst/>
                        <a:highlight>
                          <a:srgbClr val="02B68B"/>
                        </a:highlight>
                        <a:latin typeface="Calibri" panose="020F0502020204030204" pitchFamily="34" charset="0"/>
                        <a:ea typeface="Times New Roman" panose="02020603050405020304" pitchFamily="18" charset="0"/>
                        <a:cs typeface="Times New Roman" panose="02020603050405020304" pitchFamily="18" charset="0"/>
                      </a:endParaRPr>
                    </a:p>
                  </a:txBody>
                  <a:tcPr marL="55220" marR="55220" marT="0" marB="0" anchor="ctr">
                    <a:lnL w="12700" cap="flat" cmpd="sng" algn="ctr">
                      <a:solidFill>
                        <a:srgbClr val="383838"/>
                      </a:solidFill>
                      <a:prstDash val="solid"/>
                      <a:round/>
                      <a:headEnd type="none" w="med" len="med"/>
                      <a:tailEnd type="none" w="med" len="med"/>
                    </a:lnL>
                    <a:lnR w="12700" cap="flat" cmpd="sng" algn="ctr">
                      <a:solidFill>
                        <a:srgbClr val="383838"/>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383838"/>
                      </a:solidFill>
                      <a:prstDash val="solid"/>
                      <a:round/>
                      <a:headEnd type="none" w="med" len="med"/>
                      <a:tailEnd type="none" w="med" len="med"/>
                    </a:lnB>
                    <a:solidFill>
                      <a:srgbClr val="02B68B"/>
                    </a:solidFill>
                  </a:tcPr>
                </a:tc>
                <a:extLst>
                  <a:ext uri="{0D108BD9-81ED-4DB2-BD59-A6C34878D82A}">
                    <a16:rowId xmlns:a16="http://schemas.microsoft.com/office/drawing/2014/main" val="2774419939"/>
                  </a:ext>
                </a:extLst>
              </a:tr>
              <a:tr h="900474">
                <a:tc>
                  <a:txBody>
                    <a:bodyPr/>
                    <a:lstStyle/>
                    <a:p>
                      <a:pPr marL="0" marR="0" algn="l">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220" marR="55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83838"/>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15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220" marR="55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83838"/>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07847995"/>
                  </a:ext>
                </a:extLst>
              </a:tr>
              <a:tr h="218856">
                <a:tc>
                  <a:txBody>
                    <a:bodyPr/>
                    <a:lstStyle/>
                    <a:p>
                      <a:pPr marL="0" marR="0" algn="l">
                        <a:lnSpc>
                          <a:spcPct val="115000"/>
                        </a:lnSpc>
                        <a:spcBef>
                          <a:spcPts val="0"/>
                        </a:spcBef>
                        <a:spcAft>
                          <a:spcPts val="0"/>
                        </a:spcAft>
                      </a:pPr>
                      <a:r>
                        <a:rPr lang="en-US" sz="1100" b="1" kern="1200">
                          <a:solidFill>
                            <a:srgbClr val="FFFFFF"/>
                          </a:solidFill>
                          <a:effectLst/>
                          <a:highlight>
                            <a:srgbClr val="02B68B"/>
                          </a:highlight>
                          <a:latin typeface="Calibri" panose="020F0502020204030204" pitchFamily="34" charset="0"/>
                          <a:ea typeface="Times New Roman" panose="02020603050405020304" pitchFamily="18" charset="0"/>
                          <a:cs typeface="Times New Roman" panose="02020603050405020304" pitchFamily="18" charset="0"/>
                        </a:rPr>
                        <a:t>SUPPORT:  </a:t>
                      </a:r>
                      <a:endParaRPr lang="en-US" sz="900">
                        <a:effectLst/>
                        <a:highlight>
                          <a:srgbClr val="02B68B"/>
                        </a:highlight>
                        <a:latin typeface="Calibri" panose="020F0502020204030204" pitchFamily="34" charset="0"/>
                        <a:ea typeface="Calibri" panose="020F0502020204030204" pitchFamily="34" charset="0"/>
                        <a:cs typeface="Times New Roman" panose="02020603050405020304" pitchFamily="18" charset="0"/>
                      </a:endParaRPr>
                    </a:p>
                  </a:txBody>
                  <a:tcPr marL="55220" marR="55220" marT="0" marB="0" anchor="ctr">
                    <a:lnL w="12700" cap="flat" cmpd="sng" algn="ctr">
                      <a:solidFill>
                        <a:srgbClr val="383838"/>
                      </a:solidFill>
                      <a:prstDash val="solid"/>
                      <a:round/>
                      <a:headEnd type="none" w="med" len="med"/>
                      <a:tailEnd type="none" w="med" len="med"/>
                    </a:lnL>
                    <a:lnR w="12700" cap="flat" cmpd="sng" algn="ctr">
                      <a:solidFill>
                        <a:srgbClr val="383838"/>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383838"/>
                      </a:solidFill>
                      <a:prstDash val="solid"/>
                      <a:round/>
                      <a:headEnd type="none" w="med" len="med"/>
                      <a:tailEnd type="none" w="med" len="med"/>
                    </a:lnB>
                    <a:solidFill>
                      <a:srgbClr val="02B68B"/>
                    </a:solidFill>
                  </a:tcPr>
                </a:tc>
                <a:tc>
                  <a:txBody>
                    <a:bodyPr/>
                    <a:lstStyle/>
                    <a:p>
                      <a:pPr marL="0" marR="0" algn="l">
                        <a:lnSpc>
                          <a:spcPct val="115000"/>
                        </a:lnSpc>
                        <a:spcBef>
                          <a:spcPts val="0"/>
                        </a:spcBef>
                        <a:spcAft>
                          <a:spcPts val="0"/>
                        </a:spcAft>
                      </a:pPr>
                      <a:r>
                        <a:rPr lang="en-US" sz="1100" b="1" kern="1200">
                          <a:solidFill>
                            <a:srgbClr val="FFFFFF"/>
                          </a:solidFill>
                          <a:effectLst/>
                          <a:highlight>
                            <a:srgbClr val="02B68B"/>
                          </a:highlight>
                          <a:latin typeface="Calibri" panose="020F0502020204030204" pitchFamily="34" charset="0"/>
                          <a:ea typeface="Times New Roman" panose="02020603050405020304" pitchFamily="18" charset="0"/>
                          <a:cs typeface="Times New Roman" panose="02020603050405020304" pitchFamily="18" charset="0"/>
                        </a:rPr>
                        <a:t>KEEPING IT GOING: </a:t>
                      </a:r>
                      <a:endParaRPr lang="en-US" sz="900">
                        <a:effectLst/>
                        <a:highlight>
                          <a:srgbClr val="02B68B"/>
                        </a:highlight>
                        <a:latin typeface="Calibri" panose="020F0502020204030204" pitchFamily="34" charset="0"/>
                        <a:ea typeface="Calibri" panose="020F0502020204030204" pitchFamily="34" charset="0"/>
                        <a:cs typeface="Times New Roman" panose="02020603050405020304" pitchFamily="18" charset="0"/>
                      </a:endParaRPr>
                    </a:p>
                  </a:txBody>
                  <a:tcPr marL="55220" marR="55220" marT="0" marB="0" anchor="ctr">
                    <a:lnL w="12700" cap="flat" cmpd="sng" algn="ctr">
                      <a:solidFill>
                        <a:srgbClr val="383838"/>
                      </a:solidFill>
                      <a:prstDash val="solid"/>
                      <a:round/>
                      <a:headEnd type="none" w="med" len="med"/>
                      <a:tailEnd type="none" w="med" len="med"/>
                    </a:lnL>
                    <a:lnR w="12700" cap="flat" cmpd="sng" algn="ctr">
                      <a:solidFill>
                        <a:srgbClr val="383838"/>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383838"/>
                      </a:solidFill>
                      <a:prstDash val="solid"/>
                      <a:round/>
                      <a:headEnd type="none" w="med" len="med"/>
                      <a:tailEnd type="none" w="med" len="med"/>
                    </a:lnB>
                    <a:solidFill>
                      <a:srgbClr val="02B68B"/>
                    </a:solidFill>
                  </a:tcPr>
                </a:tc>
                <a:extLst>
                  <a:ext uri="{0D108BD9-81ED-4DB2-BD59-A6C34878D82A}">
                    <a16:rowId xmlns:a16="http://schemas.microsoft.com/office/drawing/2014/main" val="3773522338"/>
                  </a:ext>
                </a:extLst>
              </a:tr>
              <a:tr h="766297">
                <a:tc>
                  <a:txBody>
                    <a:bodyPr/>
                    <a:lstStyle/>
                    <a:p>
                      <a:pPr marL="0" marR="0" algn="l">
                        <a:lnSpc>
                          <a:spcPct val="115000"/>
                        </a:lnSpc>
                        <a:spcBef>
                          <a:spcPts val="0"/>
                        </a:spcBef>
                        <a:spcAft>
                          <a:spcPts val="0"/>
                        </a:spcAft>
                      </a:pP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220" marR="55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83838"/>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15000"/>
                        </a:lnSpc>
                        <a:spcBef>
                          <a:spcPts val="0"/>
                        </a:spcBef>
                        <a:spcAft>
                          <a:spcPts val="0"/>
                        </a:spcAft>
                      </a:pP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220" marR="55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83838"/>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80234117"/>
                  </a:ext>
                </a:extLst>
              </a:tr>
              <a:tr h="246288">
                <a:tc gridSpan="2">
                  <a:txBody>
                    <a:bodyPr/>
                    <a:lstStyle/>
                    <a:p>
                      <a:pPr marL="0" marR="0" algn="l">
                        <a:spcBef>
                          <a:spcPts val="0"/>
                        </a:spcBef>
                        <a:spcAft>
                          <a:spcPts val="0"/>
                        </a:spcAft>
                      </a:pPr>
                      <a:r>
                        <a:rPr lang="en-US" sz="1100" b="1" kern="1200">
                          <a:solidFill>
                            <a:srgbClr val="FFFFFF"/>
                          </a:solidFill>
                          <a:effectLst/>
                          <a:highlight>
                            <a:srgbClr val="02B68B"/>
                          </a:highlight>
                          <a:latin typeface="Calibri" panose="020F0502020204030204" pitchFamily="34" charset="0"/>
                          <a:ea typeface="Times New Roman" panose="02020603050405020304" pitchFamily="18" charset="0"/>
                          <a:cs typeface="Times New Roman" panose="02020603050405020304" pitchFamily="18" charset="0"/>
                        </a:rPr>
                        <a:t>PLAN:   NEXT STEPS/ACTION PLAN</a:t>
                      </a:r>
                      <a:endParaRPr lang="en-US" sz="900">
                        <a:effectLst/>
                        <a:highlight>
                          <a:srgbClr val="02B68B"/>
                        </a:highlight>
                        <a:latin typeface="Calibri" panose="020F0502020204030204" pitchFamily="34" charset="0"/>
                        <a:ea typeface="Times New Roman" panose="02020603050405020304" pitchFamily="18" charset="0"/>
                        <a:cs typeface="Times New Roman" panose="02020603050405020304" pitchFamily="18" charset="0"/>
                      </a:endParaRPr>
                    </a:p>
                  </a:txBody>
                  <a:tcPr marL="55220" marR="552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2B68B"/>
                    </a:solidFill>
                  </a:tcPr>
                </a:tc>
                <a:tc hMerge="1">
                  <a:txBody>
                    <a:bodyPr/>
                    <a:lstStyle/>
                    <a:p>
                      <a:endParaRPr lang="en-US"/>
                    </a:p>
                  </a:txBody>
                  <a:tcPr/>
                </a:tc>
                <a:extLst>
                  <a:ext uri="{0D108BD9-81ED-4DB2-BD59-A6C34878D82A}">
                    <a16:rowId xmlns:a16="http://schemas.microsoft.com/office/drawing/2014/main" val="3781977988"/>
                  </a:ext>
                </a:extLst>
              </a:tr>
              <a:tr h="1171153">
                <a:tc gridSpan="2">
                  <a:txBody>
                    <a:bodyPr/>
                    <a:lstStyle/>
                    <a:p>
                      <a:pPr marL="0" marR="0" algn="l">
                        <a:lnSpc>
                          <a:spcPct val="150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1.                                                                                                                                                                                    5.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50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2.                                                                                                                                                                                    6.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50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3.                                                                                                                                                                                    7.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50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4.                                                                                                                                                                                    8.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220" marR="55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190537942"/>
                  </a:ext>
                </a:extLst>
              </a:tr>
            </a:tbl>
          </a:graphicData>
        </a:graphic>
      </p:graphicFrame>
      <p:pic>
        <p:nvPicPr>
          <p:cNvPr id="15" name="Graphic 1" descr="Eye with solid fill">
            <a:extLst>
              <a:ext uri="{FF2B5EF4-FFF2-40B4-BE49-F238E27FC236}">
                <a16:creationId xmlns:a16="http://schemas.microsoft.com/office/drawing/2014/main" id="{3AEEC933-E163-11AA-F322-F84D77AB0C2C}"/>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1485985" y="803729"/>
            <a:ext cx="276225" cy="276225"/>
          </a:xfrm>
          <a:prstGeom prst="rect">
            <a:avLst/>
          </a:prstGeom>
        </p:spPr>
      </p:pic>
      <p:pic>
        <p:nvPicPr>
          <p:cNvPr id="16" name="Graphic 6" descr="Priorities with solid fill">
            <a:extLst>
              <a:ext uri="{FF2B5EF4-FFF2-40B4-BE49-F238E27FC236}">
                <a16:creationId xmlns:a16="http://schemas.microsoft.com/office/drawing/2014/main" id="{8FB7045D-336E-2745-DC9E-1868E1DD320C}"/>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638800" y="1497012"/>
            <a:ext cx="231775" cy="233363"/>
          </a:xfrm>
          <a:prstGeom prst="rect">
            <a:avLst/>
          </a:prstGeom>
        </p:spPr>
      </p:pic>
      <p:pic>
        <p:nvPicPr>
          <p:cNvPr id="17" name="Graphic 12" descr="Target Audience outline">
            <a:extLst>
              <a:ext uri="{FF2B5EF4-FFF2-40B4-BE49-F238E27FC236}">
                <a16:creationId xmlns:a16="http://schemas.microsoft.com/office/drawing/2014/main" id="{CDD7CC86-CB02-C0E4-84DA-2549189E1C6F}"/>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1495510" y="1471996"/>
            <a:ext cx="257175" cy="300037"/>
          </a:xfrm>
          <a:prstGeom prst="rect">
            <a:avLst/>
          </a:prstGeom>
        </p:spPr>
      </p:pic>
      <p:pic>
        <p:nvPicPr>
          <p:cNvPr id="18" name="Graphic 4" descr="Checkbox Checked with solid fill">
            <a:extLst>
              <a:ext uri="{FF2B5EF4-FFF2-40B4-BE49-F238E27FC236}">
                <a16:creationId xmlns:a16="http://schemas.microsoft.com/office/drawing/2014/main" id="{671A8E22-AB30-93A9-7F6C-B68CADC6A8E2}"/>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5638800" y="2516187"/>
            <a:ext cx="323850" cy="323850"/>
          </a:xfrm>
          <a:prstGeom prst="rect">
            <a:avLst/>
          </a:prstGeom>
        </p:spPr>
      </p:pic>
      <p:pic>
        <p:nvPicPr>
          <p:cNvPr id="19" name="Graphic 16" descr="Radioactive with solid fill">
            <a:extLst>
              <a:ext uri="{FF2B5EF4-FFF2-40B4-BE49-F238E27FC236}">
                <a16:creationId xmlns:a16="http://schemas.microsoft.com/office/drawing/2014/main" id="{541681E1-A2BF-7CC6-4929-1182B1D8EE54}"/>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1514560" y="2561770"/>
            <a:ext cx="219075" cy="219075"/>
          </a:xfrm>
          <a:prstGeom prst="rect">
            <a:avLst/>
          </a:prstGeom>
        </p:spPr>
      </p:pic>
      <p:pic>
        <p:nvPicPr>
          <p:cNvPr id="20" name="Graphic 14" descr="Questions with solid fill">
            <a:extLst>
              <a:ext uri="{FF2B5EF4-FFF2-40B4-BE49-F238E27FC236}">
                <a16:creationId xmlns:a16="http://schemas.microsoft.com/office/drawing/2014/main" id="{7D2F4FBB-1297-0162-3671-BFEB72224A3B}"/>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5638800" y="3700462"/>
            <a:ext cx="228600" cy="228600"/>
          </a:xfrm>
          <a:prstGeom prst="rect">
            <a:avLst/>
          </a:prstGeom>
        </p:spPr>
      </p:pic>
      <p:pic>
        <p:nvPicPr>
          <p:cNvPr id="21" name="Graphic 3" descr="Fast Forward with solid fill">
            <a:extLst>
              <a:ext uri="{FF2B5EF4-FFF2-40B4-BE49-F238E27FC236}">
                <a16:creationId xmlns:a16="http://schemas.microsoft.com/office/drawing/2014/main" id="{73D5468C-1E71-E490-33CB-EAB9F81FC8A1}"/>
              </a:ext>
            </a:extLst>
          </p:cNvPr>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11505035" y="3677828"/>
            <a:ext cx="238125" cy="238125"/>
          </a:xfrm>
          <a:prstGeom prst="rect">
            <a:avLst/>
          </a:prstGeom>
        </p:spPr>
      </p:pic>
      <p:pic>
        <p:nvPicPr>
          <p:cNvPr id="2057" name="Picture 2">
            <a:extLst>
              <a:ext uri="{FF2B5EF4-FFF2-40B4-BE49-F238E27FC236}">
                <a16:creationId xmlns:a16="http://schemas.microsoft.com/office/drawing/2014/main" id="{F8172F99-83EA-3E7C-F1ED-614CB76C3F00}"/>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1524085" y="4675414"/>
            <a:ext cx="238125" cy="238125"/>
          </a:xfrm>
          <a:prstGeom prst="rect">
            <a:avLst/>
          </a:prstGeom>
          <a:noFill/>
        </p:spPr>
      </p:pic>
      <p:sp>
        <p:nvSpPr>
          <p:cNvPr id="22" name="Rectangle 21">
            <a:extLst>
              <a:ext uri="{FF2B5EF4-FFF2-40B4-BE49-F238E27FC236}">
                <a16:creationId xmlns:a16="http://schemas.microsoft.com/office/drawing/2014/main" id="{33367631-6F28-C307-2338-11C2BB481C26}"/>
              </a:ext>
            </a:extLst>
          </p:cNvPr>
          <p:cNvSpPr/>
          <p:nvPr/>
        </p:nvSpPr>
        <p:spPr>
          <a:xfrm>
            <a:off x="248992" y="771524"/>
            <a:ext cx="11597250" cy="725488"/>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Speech Bubble: Rectangle 22">
            <a:extLst>
              <a:ext uri="{FF2B5EF4-FFF2-40B4-BE49-F238E27FC236}">
                <a16:creationId xmlns:a16="http://schemas.microsoft.com/office/drawing/2014/main" id="{37C7D7DE-0EC4-7031-C74C-14F11A3CC6E7}"/>
              </a:ext>
            </a:extLst>
          </p:cNvPr>
          <p:cNvSpPr/>
          <p:nvPr/>
        </p:nvSpPr>
        <p:spPr>
          <a:xfrm>
            <a:off x="5173240" y="605015"/>
            <a:ext cx="4572000" cy="3003432"/>
          </a:xfrm>
          <a:prstGeom prst="wedgeRectCallout">
            <a:avLst>
              <a:gd name="adj1" fmla="val -73891"/>
              <a:gd name="adj2" fmla="val -33736"/>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1">
            <a:schemeClr val="accent2"/>
          </a:lnRef>
          <a:fillRef idx="2">
            <a:schemeClr val="accent2"/>
          </a:fillRef>
          <a:effectRef idx="1">
            <a:schemeClr val="accent2"/>
          </a:effectRef>
          <a:fontRef idx="minor">
            <a:schemeClr val="dk1"/>
          </a:fontRef>
        </p:style>
        <p:txBody>
          <a:bodyPr anchor="ctr"/>
          <a:lstStyle/>
          <a:p>
            <a:pPr marL="342900" indent="-342900">
              <a:buFont typeface="Arial" panose="020B0604020202020204" pitchFamily="34" charset="0"/>
              <a:buChar char="•"/>
              <a:defRPr/>
            </a:pPr>
            <a:r>
              <a:rPr lang="en-US" sz="2000" b="1"/>
              <a:t>What is the goal for implementing this change? What does the target state look like? </a:t>
            </a:r>
          </a:p>
          <a:p>
            <a:pPr marL="342900" indent="-342900">
              <a:buFont typeface="Arial" panose="020B0604020202020204" pitchFamily="34" charset="0"/>
              <a:buChar char="•"/>
              <a:defRPr/>
            </a:pPr>
            <a:r>
              <a:rPr lang="en-US" sz="2000" b="1"/>
              <a:t>Consider a vision that will resonate with your stakeholders and all levels of the organization.</a:t>
            </a:r>
          </a:p>
          <a:p>
            <a:pPr marL="285750" indent="-285750">
              <a:buFont typeface="Arial" panose="020B0604020202020204" pitchFamily="34" charset="0"/>
              <a:buChar char="•"/>
              <a:defRPr/>
            </a:pPr>
            <a:r>
              <a:rPr lang="en-US" sz="2000" b="1"/>
              <a:t>The vision should be used in key messaging that is developed.</a:t>
            </a:r>
          </a:p>
        </p:txBody>
      </p:sp>
    </p:spTree>
    <p:extLst>
      <p:ext uri="{BB962C8B-B14F-4D97-AF65-F5344CB8AC3E}">
        <p14:creationId xmlns:p14="http://schemas.microsoft.com/office/powerpoint/2010/main" val="1460244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Box 7">
            <a:extLst>
              <a:ext uri="{FF2B5EF4-FFF2-40B4-BE49-F238E27FC236}">
                <a16:creationId xmlns:a16="http://schemas.microsoft.com/office/drawing/2014/main" id="{31E690CA-D232-EE90-1EF4-5A7C45D2E5A5}"/>
              </a:ext>
            </a:extLst>
          </p:cNvPr>
          <p:cNvSpPr txBox="1">
            <a:spLocks noChangeArrowheads="1"/>
          </p:cNvSpPr>
          <p:nvPr/>
        </p:nvSpPr>
        <p:spPr bwMode="auto">
          <a:xfrm>
            <a:off x="0" y="6105525"/>
            <a:ext cx="3868738"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a:endParaRPr lang="en-US" altLang="en-US" sz="1100"/>
          </a:p>
          <a:p>
            <a:pPr algn="r"/>
            <a:endParaRPr lang="en-US" altLang="en-US" sz="1100"/>
          </a:p>
          <a:p>
            <a:pPr algn="r"/>
            <a:r>
              <a:rPr lang="en-US" altLang="en-US" sz="1100"/>
              <a:t> </a:t>
            </a:r>
          </a:p>
        </p:txBody>
      </p:sp>
      <p:sp>
        <p:nvSpPr>
          <p:cNvPr id="58371" name="Title 1">
            <a:extLst>
              <a:ext uri="{FF2B5EF4-FFF2-40B4-BE49-F238E27FC236}">
                <a16:creationId xmlns:a16="http://schemas.microsoft.com/office/drawing/2014/main" id="{1A18C8A7-E8D1-9853-7F84-F66E925DBFE6}"/>
              </a:ext>
            </a:extLst>
          </p:cNvPr>
          <p:cNvSpPr txBox="1">
            <a:spLocks noChangeArrowheads="1"/>
          </p:cNvSpPr>
          <p:nvPr/>
        </p:nvSpPr>
        <p:spPr bwMode="auto">
          <a:xfrm>
            <a:off x="147638" y="-152400"/>
            <a:ext cx="10515600"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90000"/>
              </a:lnSpc>
            </a:pPr>
            <a:r>
              <a:rPr lang="en-US" altLang="en-US" sz="3600">
                <a:solidFill>
                  <a:srgbClr val="002060"/>
                </a:solidFill>
              </a:rPr>
              <a:t>Change Canvas</a:t>
            </a:r>
          </a:p>
        </p:txBody>
      </p:sp>
      <p:pic>
        <p:nvPicPr>
          <p:cNvPr id="58399" name="Graphic 3" descr="Eye with solid fill">
            <a:extLst>
              <a:ext uri="{FF2B5EF4-FFF2-40B4-BE49-F238E27FC236}">
                <a16:creationId xmlns:a16="http://schemas.microsoft.com/office/drawing/2014/main" id="{F400DFB4-BD5B-20E8-4B41-196E8A35A1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781050"/>
            <a:ext cx="642938"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400" name="Graphic 6" descr="Priorities with solid fill">
            <a:extLst>
              <a:ext uri="{FF2B5EF4-FFF2-40B4-BE49-F238E27FC236}">
                <a16:creationId xmlns:a16="http://schemas.microsoft.com/office/drawing/2014/main" id="{F8278FEE-5FCC-AADE-E599-B718CA0E8C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25200" y="838200"/>
            <a:ext cx="5651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401" name="Graphic 8" descr="Excellent outline">
            <a:extLst>
              <a:ext uri="{FF2B5EF4-FFF2-40B4-BE49-F238E27FC236}">
                <a16:creationId xmlns:a16="http://schemas.microsoft.com/office/drawing/2014/main" id="{18F4A54A-ECFA-C427-0A8E-8A21828A9B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16538" y="2209800"/>
            <a:ext cx="5270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402" name="Graphic 10" descr="Blueprint with solid fill">
            <a:extLst>
              <a:ext uri="{FF2B5EF4-FFF2-40B4-BE49-F238E27FC236}">
                <a16:creationId xmlns:a16="http://schemas.microsoft.com/office/drawing/2014/main" id="{17180642-9D3F-9267-FB5B-43653BCD611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25200" y="4924425"/>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403" name="Graphic 12" descr="Target Audience outline">
            <a:extLst>
              <a:ext uri="{FF2B5EF4-FFF2-40B4-BE49-F238E27FC236}">
                <a16:creationId xmlns:a16="http://schemas.microsoft.com/office/drawing/2014/main" id="{E082EEAE-2F39-E570-E88A-EA7E92D3351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125200" y="2273300"/>
            <a:ext cx="457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404" name="Graphic 14" descr="Questions with solid fill">
            <a:extLst>
              <a:ext uri="{FF2B5EF4-FFF2-40B4-BE49-F238E27FC236}">
                <a16:creationId xmlns:a16="http://schemas.microsoft.com/office/drawing/2014/main" id="{A3B46F1D-CFCC-27F9-B71B-2B07AF55A10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125200" y="361315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405" name="Graphic 16" descr="Radioactive with solid fill">
            <a:extLst>
              <a:ext uri="{FF2B5EF4-FFF2-40B4-BE49-F238E27FC236}">
                <a16:creationId xmlns:a16="http://schemas.microsoft.com/office/drawing/2014/main" id="{9D75A011-77D1-C8ED-1009-A51B32EDF24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51463" y="36576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410" name="Picture 17">
            <a:extLst>
              <a:ext uri="{FF2B5EF4-FFF2-40B4-BE49-F238E27FC236}">
                <a16:creationId xmlns:a16="http://schemas.microsoft.com/office/drawing/2014/main" id="{100C5B28-5A20-5CCD-B708-BAEE69A7F60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l="2501" t="27988" r="33124" b="25372"/>
          <a:stretch>
            <a:fillRect/>
          </a:stretch>
        </p:blipFill>
        <p:spPr bwMode="auto">
          <a:xfrm>
            <a:off x="9906000" y="76200"/>
            <a:ext cx="198120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 name="Table 13">
            <a:extLst>
              <a:ext uri="{FF2B5EF4-FFF2-40B4-BE49-F238E27FC236}">
                <a16:creationId xmlns:a16="http://schemas.microsoft.com/office/drawing/2014/main" id="{FA700F32-EB10-54A0-6C74-312480ADE7F0}"/>
              </a:ext>
            </a:extLst>
          </p:cNvPr>
          <p:cNvGraphicFramePr>
            <a:graphicFrameLocks noGrp="1"/>
          </p:cNvGraphicFramePr>
          <p:nvPr>
            <p:extLst>
              <p:ext uri="{D42A27DB-BD31-4B8C-83A1-F6EECF244321}">
                <p14:modId xmlns:p14="http://schemas.microsoft.com/office/powerpoint/2010/main" val="439748594"/>
              </p:ext>
            </p:extLst>
          </p:nvPr>
        </p:nvGraphicFramePr>
        <p:xfrm>
          <a:off x="279472" y="773112"/>
          <a:ext cx="11566770" cy="5332413"/>
        </p:xfrm>
        <a:graphic>
          <a:graphicData uri="http://schemas.openxmlformats.org/drawingml/2006/table">
            <a:tbl>
              <a:tblPr firstRow="1" firstCol="1" bandRow="1"/>
              <a:tblGrid>
                <a:gridCol w="5719758">
                  <a:extLst>
                    <a:ext uri="{9D8B030D-6E8A-4147-A177-3AD203B41FA5}">
                      <a16:colId xmlns:a16="http://schemas.microsoft.com/office/drawing/2014/main" val="3638091993"/>
                    </a:ext>
                  </a:extLst>
                </a:gridCol>
                <a:gridCol w="5847012">
                  <a:extLst>
                    <a:ext uri="{9D8B030D-6E8A-4147-A177-3AD203B41FA5}">
                      <a16:colId xmlns:a16="http://schemas.microsoft.com/office/drawing/2014/main" val="2475750775"/>
                    </a:ext>
                  </a:extLst>
                </a:gridCol>
              </a:tblGrid>
              <a:tr h="316657">
                <a:tc gridSpan="2">
                  <a:txBody>
                    <a:bodyPr/>
                    <a:lstStyle/>
                    <a:p>
                      <a:pPr marL="0" marR="0" algn="l">
                        <a:spcBef>
                          <a:spcPts val="0"/>
                        </a:spcBef>
                        <a:spcAft>
                          <a:spcPts val="0"/>
                        </a:spcAft>
                      </a:pPr>
                      <a:r>
                        <a:rPr lang="en-US" sz="1100" b="1" kern="1200">
                          <a:solidFill>
                            <a:srgbClr val="FFFFFF"/>
                          </a:solidFill>
                          <a:effectLst/>
                          <a:highlight>
                            <a:srgbClr val="02B68B"/>
                          </a:highlight>
                          <a:latin typeface="Calibri" panose="020F0502020204030204" pitchFamily="34" charset="0"/>
                          <a:ea typeface="Times New Roman" panose="02020603050405020304" pitchFamily="18" charset="0"/>
                          <a:cs typeface="Times New Roman" panose="02020603050405020304" pitchFamily="18" charset="0"/>
                        </a:rPr>
                        <a:t>VISION: </a:t>
                      </a:r>
                      <a:endParaRPr lang="en-US" sz="900">
                        <a:effectLst/>
                        <a:highlight>
                          <a:srgbClr val="02B68B"/>
                        </a:highlight>
                        <a:latin typeface="Calibri" panose="020F0502020204030204" pitchFamily="34" charset="0"/>
                        <a:ea typeface="Times New Roman" panose="02020603050405020304" pitchFamily="18" charset="0"/>
                        <a:cs typeface="Times New Roman" panose="02020603050405020304" pitchFamily="18" charset="0"/>
                      </a:endParaRPr>
                    </a:p>
                  </a:txBody>
                  <a:tcPr marL="55220" marR="55220" marT="0" marB="0" anchor="ctr">
                    <a:lnL w="12700" cap="flat" cmpd="sng" algn="ctr">
                      <a:solidFill>
                        <a:srgbClr val="383838"/>
                      </a:solidFill>
                      <a:prstDash val="solid"/>
                      <a:round/>
                      <a:headEnd type="none" w="med" len="med"/>
                      <a:tailEnd type="none" w="med" len="med"/>
                    </a:lnL>
                    <a:lnR w="12700" cap="flat" cmpd="sng" algn="ctr">
                      <a:solidFill>
                        <a:srgbClr val="383838"/>
                      </a:solidFill>
                      <a:prstDash val="solid"/>
                      <a:round/>
                      <a:headEnd type="none" w="med" len="med"/>
                      <a:tailEnd type="none" w="med" len="med"/>
                    </a:lnR>
                    <a:lnT w="12700" cap="flat" cmpd="sng" algn="ctr">
                      <a:solidFill>
                        <a:srgbClr val="383838"/>
                      </a:solidFill>
                      <a:prstDash val="solid"/>
                      <a:round/>
                      <a:headEnd type="none" w="med" len="med"/>
                      <a:tailEnd type="none" w="med" len="med"/>
                    </a:lnT>
                    <a:lnB w="12700" cap="flat" cmpd="sng" algn="ctr">
                      <a:solidFill>
                        <a:srgbClr val="383838"/>
                      </a:solidFill>
                      <a:prstDash val="solid"/>
                      <a:round/>
                      <a:headEnd type="none" w="med" len="med"/>
                      <a:tailEnd type="none" w="med" len="med"/>
                    </a:lnB>
                    <a:solidFill>
                      <a:srgbClr val="02B68B"/>
                    </a:solidFill>
                  </a:tcPr>
                </a:tc>
                <a:tc hMerge="1">
                  <a:txBody>
                    <a:bodyPr/>
                    <a:lstStyle/>
                    <a:p>
                      <a:endParaRPr lang="en-US"/>
                    </a:p>
                  </a:txBody>
                  <a:tcPr/>
                </a:tc>
                <a:extLst>
                  <a:ext uri="{0D108BD9-81ED-4DB2-BD59-A6C34878D82A}">
                    <a16:rowId xmlns:a16="http://schemas.microsoft.com/office/drawing/2014/main" val="2126447191"/>
                  </a:ext>
                </a:extLst>
              </a:tr>
              <a:tr h="406704">
                <a:tc gridSpan="2">
                  <a:txBody>
                    <a:bodyPr/>
                    <a:lstStyle/>
                    <a:p>
                      <a:pPr marL="0" marR="0" algn="l">
                        <a:spcBef>
                          <a:spcPts val="0"/>
                        </a:spcBef>
                        <a:spcAft>
                          <a:spcPts val="0"/>
                        </a:spcAft>
                      </a:pP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5220" marR="55220" marT="0" marB="0" anchor="ctr">
                    <a:lnL w="12700" cap="flat" cmpd="sng" algn="ctr">
                      <a:solidFill>
                        <a:srgbClr val="383838"/>
                      </a:solidFill>
                      <a:prstDash val="solid"/>
                      <a:round/>
                      <a:headEnd type="none" w="med" len="med"/>
                      <a:tailEnd type="none" w="med" len="med"/>
                    </a:lnL>
                    <a:lnR w="12700" cap="flat" cmpd="sng" algn="ctr">
                      <a:solidFill>
                        <a:srgbClr val="383838"/>
                      </a:solidFill>
                      <a:prstDash val="solid"/>
                      <a:round/>
                      <a:headEnd type="none" w="med" len="med"/>
                      <a:tailEnd type="none" w="med" len="med"/>
                    </a:lnR>
                    <a:lnT w="12700" cap="flat" cmpd="sng" algn="ctr">
                      <a:solidFill>
                        <a:srgbClr val="383838"/>
                      </a:solidFill>
                      <a:prstDash val="solid"/>
                      <a:round/>
                      <a:headEnd type="none" w="med" len="med"/>
                      <a:tailEnd type="none" w="med" len="med"/>
                    </a:lnT>
                    <a:lnB w="12700" cap="flat" cmpd="sng" algn="ctr">
                      <a:solidFill>
                        <a:srgbClr val="383838"/>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434468945"/>
                  </a:ext>
                </a:extLst>
              </a:tr>
              <a:tr h="256426">
                <a:tc>
                  <a:txBody>
                    <a:bodyPr/>
                    <a:lstStyle/>
                    <a:p>
                      <a:pPr marL="0" marR="0" algn="l">
                        <a:spcBef>
                          <a:spcPts val="0"/>
                        </a:spcBef>
                        <a:spcAft>
                          <a:spcPts val="0"/>
                        </a:spcAft>
                      </a:pPr>
                      <a:r>
                        <a:rPr lang="en-US" sz="1100" b="1" kern="1200">
                          <a:solidFill>
                            <a:srgbClr val="FFFFFF"/>
                          </a:solidFill>
                          <a:effectLst/>
                          <a:highlight>
                            <a:srgbClr val="02B68B"/>
                          </a:highlight>
                          <a:latin typeface="Calibri" panose="020F0502020204030204" pitchFamily="34" charset="0"/>
                          <a:ea typeface="Times New Roman" panose="02020603050405020304" pitchFamily="18" charset="0"/>
                          <a:cs typeface="Times New Roman" panose="02020603050405020304" pitchFamily="18" charset="0"/>
                        </a:rPr>
                        <a:t>IMPORTANCE:  </a:t>
                      </a:r>
                      <a:endParaRPr lang="en-US" sz="900">
                        <a:effectLst/>
                        <a:highlight>
                          <a:srgbClr val="02B68B"/>
                        </a:highlight>
                        <a:latin typeface="Calibri" panose="020F0502020204030204" pitchFamily="34" charset="0"/>
                        <a:ea typeface="Times New Roman" panose="02020603050405020304" pitchFamily="18" charset="0"/>
                        <a:cs typeface="Times New Roman" panose="02020603050405020304" pitchFamily="18" charset="0"/>
                      </a:endParaRPr>
                    </a:p>
                  </a:txBody>
                  <a:tcPr marL="55220" marR="55220" marT="0" marB="0" anchor="ctr">
                    <a:lnL w="12700" cap="flat" cmpd="sng" algn="ctr">
                      <a:solidFill>
                        <a:srgbClr val="383838"/>
                      </a:solidFill>
                      <a:prstDash val="solid"/>
                      <a:round/>
                      <a:headEnd type="none" w="med" len="med"/>
                      <a:tailEnd type="none" w="med" len="med"/>
                    </a:lnL>
                    <a:lnR w="12700" cap="flat" cmpd="sng" algn="ctr">
                      <a:solidFill>
                        <a:srgbClr val="383838"/>
                      </a:solidFill>
                      <a:prstDash val="solid"/>
                      <a:round/>
                      <a:headEnd type="none" w="med" len="med"/>
                      <a:tailEnd type="none" w="med" len="med"/>
                    </a:lnR>
                    <a:lnT w="12700" cap="flat" cmpd="sng" algn="ctr">
                      <a:solidFill>
                        <a:srgbClr val="383838"/>
                      </a:solidFill>
                      <a:prstDash val="solid"/>
                      <a:round/>
                      <a:headEnd type="none" w="med" len="med"/>
                      <a:tailEnd type="none" w="med" len="med"/>
                    </a:lnT>
                    <a:lnB w="12700" cap="flat" cmpd="sng" algn="ctr">
                      <a:solidFill>
                        <a:srgbClr val="383838"/>
                      </a:solidFill>
                      <a:prstDash val="solid"/>
                      <a:round/>
                      <a:headEnd type="none" w="med" len="med"/>
                      <a:tailEnd type="none" w="med" len="med"/>
                    </a:lnB>
                    <a:solidFill>
                      <a:srgbClr val="02B68B"/>
                    </a:solidFill>
                  </a:tcPr>
                </a:tc>
                <a:tc>
                  <a:txBody>
                    <a:bodyPr/>
                    <a:lstStyle/>
                    <a:p>
                      <a:pPr marL="0" marR="0" algn="l">
                        <a:spcBef>
                          <a:spcPts val="0"/>
                        </a:spcBef>
                        <a:spcAft>
                          <a:spcPts val="0"/>
                        </a:spcAft>
                      </a:pPr>
                      <a:r>
                        <a:rPr lang="en-US" sz="1100" b="1" kern="1200">
                          <a:solidFill>
                            <a:srgbClr val="FFFFFF"/>
                          </a:solidFill>
                          <a:effectLst/>
                          <a:highlight>
                            <a:srgbClr val="02B68B"/>
                          </a:highlight>
                          <a:latin typeface="Calibri" panose="020F0502020204030204" pitchFamily="34" charset="0"/>
                          <a:ea typeface="Times New Roman" panose="02020603050405020304" pitchFamily="18" charset="0"/>
                          <a:cs typeface="Times New Roman" panose="02020603050405020304" pitchFamily="18" charset="0"/>
                        </a:rPr>
                        <a:t>IMPACT: </a:t>
                      </a:r>
                      <a:endParaRPr lang="en-US" sz="900">
                        <a:effectLst/>
                        <a:highlight>
                          <a:srgbClr val="02B68B"/>
                        </a:highlight>
                        <a:latin typeface="Calibri" panose="020F0502020204030204" pitchFamily="34" charset="0"/>
                        <a:ea typeface="Times New Roman" panose="02020603050405020304" pitchFamily="18" charset="0"/>
                        <a:cs typeface="Times New Roman" panose="02020603050405020304" pitchFamily="18" charset="0"/>
                      </a:endParaRPr>
                    </a:p>
                  </a:txBody>
                  <a:tcPr marL="55220" marR="55220" marT="0" marB="0" anchor="ctr">
                    <a:lnL w="12700" cap="flat" cmpd="sng" algn="ctr">
                      <a:solidFill>
                        <a:srgbClr val="383838"/>
                      </a:solidFill>
                      <a:prstDash val="solid"/>
                      <a:round/>
                      <a:headEnd type="none" w="med" len="med"/>
                      <a:tailEnd type="none" w="med" len="med"/>
                    </a:lnL>
                    <a:lnR w="12700" cap="flat" cmpd="sng" algn="ctr">
                      <a:solidFill>
                        <a:srgbClr val="383838"/>
                      </a:solidFill>
                      <a:prstDash val="solid"/>
                      <a:round/>
                      <a:headEnd type="none" w="med" len="med"/>
                      <a:tailEnd type="none" w="med" len="med"/>
                    </a:lnR>
                    <a:lnT w="12700" cap="flat" cmpd="sng" algn="ctr">
                      <a:solidFill>
                        <a:srgbClr val="383838"/>
                      </a:solidFill>
                      <a:prstDash val="solid"/>
                      <a:round/>
                      <a:headEnd type="none" w="med" len="med"/>
                      <a:tailEnd type="none" w="med" len="med"/>
                    </a:lnT>
                    <a:lnB w="12700" cap="flat" cmpd="sng" algn="ctr">
                      <a:solidFill>
                        <a:srgbClr val="383838"/>
                      </a:solidFill>
                      <a:prstDash val="solid"/>
                      <a:round/>
                      <a:headEnd type="none" w="med" len="med"/>
                      <a:tailEnd type="none" w="med" len="med"/>
                    </a:lnB>
                    <a:solidFill>
                      <a:srgbClr val="02B68B"/>
                    </a:solidFill>
                  </a:tcPr>
                </a:tc>
                <a:extLst>
                  <a:ext uri="{0D108BD9-81ED-4DB2-BD59-A6C34878D82A}">
                    <a16:rowId xmlns:a16="http://schemas.microsoft.com/office/drawing/2014/main" val="1263584273"/>
                  </a:ext>
                </a:extLst>
              </a:tr>
              <a:tr h="793132">
                <a:tc>
                  <a:txBody>
                    <a:bodyPr/>
                    <a:lstStyle/>
                    <a:p>
                      <a:pPr marL="0" marR="0" algn="l">
                        <a:lnSpc>
                          <a:spcPct val="115000"/>
                        </a:lnSpc>
                        <a:spcBef>
                          <a:spcPts val="0"/>
                        </a:spcBef>
                        <a:spcAft>
                          <a:spcPts val="0"/>
                        </a:spcAft>
                      </a:pP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220" marR="55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83838"/>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15000"/>
                        </a:lnSpc>
                        <a:spcBef>
                          <a:spcPts val="0"/>
                        </a:spcBef>
                        <a:spcAft>
                          <a:spcPts val="0"/>
                        </a:spcAft>
                      </a:pP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220" marR="55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83838"/>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84140480"/>
                  </a:ext>
                </a:extLst>
              </a:tr>
              <a:tr h="256426">
                <a:tc>
                  <a:txBody>
                    <a:bodyPr/>
                    <a:lstStyle/>
                    <a:p>
                      <a:pPr marL="0" marR="0" algn="l">
                        <a:lnSpc>
                          <a:spcPct val="115000"/>
                        </a:lnSpc>
                        <a:spcBef>
                          <a:spcPts val="0"/>
                        </a:spcBef>
                        <a:spcAft>
                          <a:spcPts val="0"/>
                        </a:spcAft>
                      </a:pPr>
                      <a:r>
                        <a:rPr lang="en-US" sz="1100" b="1" kern="1200">
                          <a:solidFill>
                            <a:srgbClr val="FFFFFF"/>
                          </a:solidFill>
                          <a:effectLst/>
                          <a:highlight>
                            <a:srgbClr val="02B68B"/>
                          </a:highlight>
                          <a:latin typeface="Calibri" panose="020F0502020204030204" pitchFamily="34" charset="0"/>
                          <a:ea typeface="Times New Roman" panose="02020603050405020304" pitchFamily="18" charset="0"/>
                          <a:cs typeface="Times New Roman" panose="02020603050405020304" pitchFamily="18" charset="0"/>
                        </a:rPr>
                        <a:t>READINESS:</a:t>
                      </a:r>
                      <a:endParaRPr lang="en-US" sz="900">
                        <a:effectLst/>
                        <a:highlight>
                          <a:srgbClr val="02B68B"/>
                        </a:highlight>
                        <a:latin typeface="Calibri" panose="020F0502020204030204" pitchFamily="34" charset="0"/>
                        <a:ea typeface="Calibri" panose="020F0502020204030204" pitchFamily="34" charset="0"/>
                        <a:cs typeface="Times New Roman" panose="02020603050405020304" pitchFamily="18" charset="0"/>
                      </a:endParaRPr>
                    </a:p>
                  </a:txBody>
                  <a:tcPr marL="55220" marR="55220" marT="0" marB="0" anchor="ctr">
                    <a:lnL w="12700" cap="flat" cmpd="sng" algn="ctr">
                      <a:solidFill>
                        <a:srgbClr val="383838"/>
                      </a:solidFill>
                      <a:prstDash val="solid"/>
                      <a:round/>
                      <a:headEnd type="none" w="med" len="med"/>
                      <a:tailEnd type="none" w="med" len="med"/>
                    </a:lnL>
                    <a:lnR w="12700" cap="flat" cmpd="sng" algn="ctr">
                      <a:solidFill>
                        <a:srgbClr val="383838"/>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383838"/>
                      </a:solidFill>
                      <a:prstDash val="solid"/>
                      <a:round/>
                      <a:headEnd type="none" w="med" len="med"/>
                      <a:tailEnd type="none" w="med" len="med"/>
                    </a:lnB>
                    <a:solidFill>
                      <a:srgbClr val="02B68B"/>
                    </a:solidFill>
                  </a:tcPr>
                </a:tc>
                <a:tc>
                  <a:txBody>
                    <a:bodyPr/>
                    <a:lstStyle/>
                    <a:p>
                      <a:pPr marL="0" marR="0" algn="l">
                        <a:spcBef>
                          <a:spcPts val="0"/>
                        </a:spcBef>
                        <a:spcAft>
                          <a:spcPts val="0"/>
                        </a:spcAft>
                      </a:pPr>
                      <a:r>
                        <a:rPr lang="en-US" sz="1100" b="1" kern="1200">
                          <a:solidFill>
                            <a:srgbClr val="FFFFFF"/>
                          </a:solidFill>
                          <a:effectLst/>
                          <a:highlight>
                            <a:srgbClr val="02B68B"/>
                          </a:highlight>
                          <a:latin typeface="Calibri" panose="020F0502020204030204" pitchFamily="34" charset="0"/>
                          <a:ea typeface="Times New Roman" panose="02020603050405020304" pitchFamily="18" charset="0"/>
                          <a:cs typeface="Times New Roman" panose="02020603050405020304" pitchFamily="18" charset="0"/>
                        </a:rPr>
                        <a:t>CHALLENGES/CHANGE DECTRACTORS: </a:t>
                      </a:r>
                      <a:endParaRPr lang="en-US" sz="900">
                        <a:effectLst/>
                        <a:highlight>
                          <a:srgbClr val="02B68B"/>
                        </a:highlight>
                        <a:latin typeface="Calibri" panose="020F0502020204030204" pitchFamily="34" charset="0"/>
                        <a:ea typeface="Times New Roman" panose="02020603050405020304" pitchFamily="18" charset="0"/>
                        <a:cs typeface="Times New Roman" panose="02020603050405020304" pitchFamily="18" charset="0"/>
                      </a:endParaRPr>
                    </a:p>
                  </a:txBody>
                  <a:tcPr marL="55220" marR="55220" marT="0" marB="0" anchor="ctr">
                    <a:lnL w="12700" cap="flat" cmpd="sng" algn="ctr">
                      <a:solidFill>
                        <a:srgbClr val="383838"/>
                      </a:solidFill>
                      <a:prstDash val="solid"/>
                      <a:round/>
                      <a:headEnd type="none" w="med" len="med"/>
                      <a:tailEnd type="none" w="med" len="med"/>
                    </a:lnL>
                    <a:lnR w="12700" cap="flat" cmpd="sng" algn="ctr">
                      <a:solidFill>
                        <a:srgbClr val="383838"/>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383838"/>
                      </a:solidFill>
                      <a:prstDash val="solid"/>
                      <a:round/>
                      <a:headEnd type="none" w="med" len="med"/>
                      <a:tailEnd type="none" w="med" len="med"/>
                    </a:lnB>
                    <a:solidFill>
                      <a:srgbClr val="02B68B"/>
                    </a:solidFill>
                  </a:tcPr>
                </a:tc>
                <a:extLst>
                  <a:ext uri="{0D108BD9-81ED-4DB2-BD59-A6C34878D82A}">
                    <a16:rowId xmlns:a16="http://schemas.microsoft.com/office/drawing/2014/main" val="2774419939"/>
                  </a:ext>
                </a:extLst>
              </a:tr>
              <a:tr h="900474">
                <a:tc>
                  <a:txBody>
                    <a:bodyPr/>
                    <a:lstStyle/>
                    <a:p>
                      <a:pPr marL="0" marR="0" algn="l">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220" marR="55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83838"/>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15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220" marR="55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83838"/>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07847995"/>
                  </a:ext>
                </a:extLst>
              </a:tr>
              <a:tr h="218856">
                <a:tc>
                  <a:txBody>
                    <a:bodyPr/>
                    <a:lstStyle/>
                    <a:p>
                      <a:pPr marL="0" marR="0" algn="l">
                        <a:lnSpc>
                          <a:spcPct val="115000"/>
                        </a:lnSpc>
                        <a:spcBef>
                          <a:spcPts val="0"/>
                        </a:spcBef>
                        <a:spcAft>
                          <a:spcPts val="0"/>
                        </a:spcAft>
                      </a:pPr>
                      <a:r>
                        <a:rPr lang="en-US" sz="1100" b="1" kern="1200">
                          <a:solidFill>
                            <a:srgbClr val="FFFFFF"/>
                          </a:solidFill>
                          <a:effectLst/>
                          <a:highlight>
                            <a:srgbClr val="02B68B"/>
                          </a:highlight>
                          <a:latin typeface="Calibri" panose="020F0502020204030204" pitchFamily="34" charset="0"/>
                          <a:ea typeface="Times New Roman" panose="02020603050405020304" pitchFamily="18" charset="0"/>
                          <a:cs typeface="Times New Roman" panose="02020603050405020304" pitchFamily="18" charset="0"/>
                        </a:rPr>
                        <a:t>SUPPORT:  </a:t>
                      </a:r>
                      <a:endParaRPr lang="en-US" sz="900">
                        <a:effectLst/>
                        <a:highlight>
                          <a:srgbClr val="02B68B"/>
                        </a:highlight>
                        <a:latin typeface="Calibri" panose="020F0502020204030204" pitchFamily="34" charset="0"/>
                        <a:ea typeface="Calibri" panose="020F0502020204030204" pitchFamily="34" charset="0"/>
                        <a:cs typeface="Times New Roman" panose="02020603050405020304" pitchFamily="18" charset="0"/>
                      </a:endParaRPr>
                    </a:p>
                  </a:txBody>
                  <a:tcPr marL="55220" marR="55220" marT="0" marB="0" anchor="ctr">
                    <a:lnL w="12700" cap="flat" cmpd="sng" algn="ctr">
                      <a:solidFill>
                        <a:srgbClr val="383838"/>
                      </a:solidFill>
                      <a:prstDash val="solid"/>
                      <a:round/>
                      <a:headEnd type="none" w="med" len="med"/>
                      <a:tailEnd type="none" w="med" len="med"/>
                    </a:lnL>
                    <a:lnR w="12700" cap="flat" cmpd="sng" algn="ctr">
                      <a:solidFill>
                        <a:srgbClr val="383838"/>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383838"/>
                      </a:solidFill>
                      <a:prstDash val="solid"/>
                      <a:round/>
                      <a:headEnd type="none" w="med" len="med"/>
                      <a:tailEnd type="none" w="med" len="med"/>
                    </a:lnB>
                    <a:solidFill>
                      <a:srgbClr val="02B68B"/>
                    </a:solidFill>
                  </a:tcPr>
                </a:tc>
                <a:tc>
                  <a:txBody>
                    <a:bodyPr/>
                    <a:lstStyle/>
                    <a:p>
                      <a:pPr marL="0" marR="0" algn="l">
                        <a:lnSpc>
                          <a:spcPct val="115000"/>
                        </a:lnSpc>
                        <a:spcBef>
                          <a:spcPts val="0"/>
                        </a:spcBef>
                        <a:spcAft>
                          <a:spcPts val="0"/>
                        </a:spcAft>
                      </a:pPr>
                      <a:r>
                        <a:rPr lang="en-US" sz="1100" b="1" kern="1200">
                          <a:solidFill>
                            <a:srgbClr val="FFFFFF"/>
                          </a:solidFill>
                          <a:effectLst/>
                          <a:highlight>
                            <a:srgbClr val="02B68B"/>
                          </a:highlight>
                          <a:latin typeface="Calibri" panose="020F0502020204030204" pitchFamily="34" charset="0"/>
                          <a:ea typeface="Times New Roman" panose="02020603050405020304" pitchFamily="18" charset="0"/>
                          <a:cs typeface="Times New Roman" panose="02020603050405020304" pitchFamily="18" charset="0"/>
                        </a:rPr>
                        <a:t>KEEPING IT GOING: </a:t>
                      </a:r>
                      <a:endParaRPr lang="en-US" sz="900">
                        <a:effectLst/>
                        <a:highlight>
                          <a:srgbClr val="02B68B"/>
                        </a:highlight>
                        <a:latin typeface="Calibri" panose="020F0502020204030204" pitchFamily="34" charset="0"/>
                        <a:ea typeface="Calibri" panose="020F0502020204030204" pitchFamily="34" charset="0"/>
                        <a:cs typeface="Times New Roman" panose="02020603050405020304" pitchFamily="18" charset="0"/>
                      </a:endParaRPr>
                    </a:p>
                  </a:txBody>
                  <a:tcPr marL="55220" marR="55220" marT="0" marB="0" anchor="ctr">
                    <a:lnL w="12700" cap="flat" cmpd="sng" algn="ctr">
                      <a:solidFill>
                        <a:srgbClr val="383838"/>
                      </a:solidFill>
                      <a:prstDash val="solid"/>
                      <a:round/>
                      <a:headEnd type="none" w="med" len="med"/>
                      <a:tailEnd type="none" w="med" len="med"/>
                    </a:lnL>
                    <a:lnR w="12700" cap="flat" cmpd="sng" algn="ctr">
                      <a:solidFill>
                        <a:srgbClr val="383838"/>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383838"/>
                      </a:solidFill>
                      <a:prstDash val="solid"/>
                      <a:round/>
                      <a:headEnd type="none" w="med" len="med"/>
                      <a:tailEnd type="none" w="med" len="med"/>
                    </a:lnB>
                    <a:solidFill>
                      <a:srgbClr val="02B68B"/>
                    </a:solidFill>
                  </a:tcPr>
                </a:tc>
                <a:extLst>
                  <a:ext uri="{0D108BD9-81ED-4DB2-BD59-A6C34878D82A}">
                    <a16:rowId xmlns:a16="http://schemas.microsoft.com/office/drawing/2014/main" val="3773522338"/>
                  </a:ext>
                </a:extLst>
              </a:tr>
              <a:tr h="766297">
                <a:tc>
                  <a:txBody>
                    <a:bodyPr/>
                    <a:lstStyle/>
                    <a:p>
                      <a:pPr marL="0" marR="0" algn="l">
                        <a:lnSpc>
                          <a:spcPct val="115000"/>
                        </a:lnSpc>
                        <a:spcBef>
                          <a:spcPts val="0"/>
                        </a:spcBef>
                        <a:spcAft>
                          <a:spcPts val="0"/>
                        </a:spcAft>
                      </a:pP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220" marR="55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83838"/>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15000"/>
                        </a:lnSpc>
                        <a:spcBef>
                          <a:spcPts val="0"/>
                        </a:spcBef>
                        <a:spcAft>
                          <a:spcPts val="0"/>
                        </a:spcAft>
                      </a:pP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220" marR="55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83838"/>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80234117"/>
                  </a:ext>
                </a:extLst>
              </a:tr>
              <a:tr h="246288">
                <a:tc gridSpan="2">
                  <a:txBody>
                    <a:bodyPr/>
                    <a:lstStyle/>
                    <a:p>
                      <a:pPr marL="0" marR="0" algn="l">
                        <a:spcBef>
                          <a:spcPts val="0"/>
                        </a:spcBef>
                        <a:spcAft>
                          <a:spcPts val="0"/>
                        </a:spcAft>
                      </a:pPr>
                      <a:r>
                        <a:rPr lang="en-US" sz="1100" b="1" kern="1200">
                          <a:solidFill>
                            <a:srgbClr val="FFFFFF"/>
                          </a:solidFill>
                          <a:effectLst/>
                          <a:highlight>
                            <a:srgbClr val="02B68B"/>
                          </a:highlight>
                          <a:latin typeface="Calibri" panose="020F0502020204030204" pitchFamily="34" charset="0"/>
                          <a:ea typeface="Times New Roman" panose="02020603050405020304" pitchFamily="18" charset="0"/>
                          <a:cs typeface="Times New Roman" panose="02020603050405020304" pitchFamily="18" charset="0"/>
                        </a:rPr>
                        <a:t>PLAN:   NEXT STEPS/ACTION PLAN</a:t>
                      </a:r>
                      <a:endParaRPr lang="en-US" sz="900">
                        <a:effectLst/>
                        <a:highlight>
                          <a:srgbClr val="02B68B"/>
                        </a:highlight>
                        <a:latin typeface="Calibri" panose="020F0502020204030204" pitchFamily="34" charset="0"/>
                        <a:ea typeface="Times New Roman" panose="02020603050405020304" pitchFamily="18" charset="0"/>
                        <a:cs typeface="Times New Roman" panose="02020603050405020304" pitchFamily="18" charset="0"/>
                      </a:endParaRPr>
                    </a:p>
                  </a:txBody>
                  <a:tcPr marL="55220" marR="552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2B68B"/>
                    </a:solidFill>
                  </a:tcPr>
                </a:tc>
                <a:tc hMerge="1">
                  <a:txBody>
                    <a:bodyPr/>
                    <a:lstStyle/>
                    <a:p>
                      <a:endParaRPr lang="en-US"/>
                    </a:p>
                  </a:txBody>
                  <a:tcPr/>
                </a:tc>
                <a:extLst>
                  <a:ext uri="{0D108BD9-81ED-4DB2-BD59-A6C34878D82A}">
                    <a16:rowId xmlns:a16="http://schemas.microsoft.com/office/drawing/2014/main" val="3781977988"/>
                  </a:ext>
                </a:extLst>
              </a:tr>
              <a:tr h="1171153">
                <a:tc gridSpan="2">
                  <a:txBody>
                    <a:bodyPr/>
                    <a:lstStyle/>
                    <a:p>
                      <a:pPr marL="0" marR="0" algn="l">
                        <a:lnSpc>
                          <a:spcPct val="150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1.                                                                                                                                                                                    5.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50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2.                                                                                                                                                                                    6.</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50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3.                                                                                                                                                                                    7.</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50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4.                                                                                                                                                                                    8.</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220" marR="55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190537942"/>
                  </a:ext>
                </a:extLst>
              </a:tr>
            </a:tbl>
          </a:graphicData>
        </a:graphic>
      </p:graphicFrame>
      <p:pic>
        <p:nvPicPr>
          <p:cNvPr id="15" name="Graphic 1" descr="Eye with solid fill">
            <a:extLst>
              <a:ext uri="{FF2B5EF4-FFF2-40B4-BE49-F238E27FC236}">
                <a16:creationId xmlns:a16="http://schemas.microsoft.com/office/drawing/2014/main" id="{3AEEC933-E163-11AA-F322-F84D77AB0C2C}"/>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1485985" y="803729"/>
            <a:ext cx="276225" cy="276225"/>
          </a:xfrm>
          <a:prstGeom prst="rect">
            <a:avLst/>
          </a:prstGeom>
        </p:spPr>
      </p:pic>
      <p:pic>
        <p:nvPicPr>
          <p:cNvPr id="16" name="Graphic 6" descr="Priorities with solid fill">
            <a:extLst>
              <a:ext uri="{FF2B5EF4-FFF2-40B4-BE49-F238E27FC236}">
                <a16:creationId xmlns:a16="http://schemas.microsoft.com/office/drawing/2014/main" id="{8FB7045D-336E-2745-DC9E-1868E1DD320C}"/>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638800" y="1497012"/>
            <a:ext cx="231775" cy="233363"/>
          </a:xfrm>
          <a:prstGeom prst="rect">
            <a:avLst/>
          </a:prstGeom>
        </p:spPr>
      </p:pic>
      <p:pic>
        <p:nvPicPr>
          <p:cNvPr id="17" name="Graphic 12" descr="Target Audience outline">
            <a:extLst>
              <a:ext uri="{FF2B5EF4-FFF2-40B4-BE49-F238E27FC236}">
                <a16:creationId xmlns:a16="http://schemas.microsoft.com/office/drawing/2014/main" id="{CDD7CC86-CB02-C0E4-84DA-2549189E1C6F}"/>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1495510" y="1471996"/>
            <a:ext cx="257175" cy="300037"/>
          </a:xfrm>
          <a:prstGeom prst="rect">
            <a:avLst/>
          </a:prstGeom>
        </p:spPr>
      </p:pic>
      <p:pic>
        <p:nvPicPr>
          <p:cNvPr id="18" name="Graphic 4" descr="Checkbox Checked with solid fill">
            <a:extLst>
              <a:ext uri="{FF2B5EF4-FFF2-40B4-BE49-F238E27FC236}">
                <a16:creationId xmlns:a16="http://schemas.microsoft.com/office/drawing/2014/main" id="{671A8E22-AB30-93A9-7F6C-B68CADC6A8E2}"/>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5638800" y="2516187"/>
            <a:ext cx="323850" cy="323850"/>
          </a:xfrm>
          <a:prstGeom prst="rect">
            <a:avLst/>
          </a:prstGeom>
        </p:spPr>
      </p:pic>
      <p:pic>
        <p:nvPicPr>
          <p:cNvPr id="19" name="Graphic 16" descr="Radioactive with solid fill">
            <a:extLst>
              <a:ext uri="{FF2B5EF4-FFF2-40B4-BE49-F238E27FC236}">
                <a16:creationId xmlns:a16="http://schemas.microsoft.com/office/drawing/2014/main" id="{541681E1-A2BF-7CC6-4929-1182B1D8EE54}"/>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1514560" y="2561770"/>
            <a:ext cx="219075" cy="219075"/>
          </a:xfrm>
          <a:prstGeom prst="rect">
            <a:avLst/>
          </a:prstGeom>
        </p:spPr>
      </p:pic>
      <p:pic>
        <p:nvPicPr>
          <p:cNvPr id="20" name="Graphic 14" descr="Questions with solid fill">
            <a:extLst>
              <a:ext uri="{FF2B5EF4-FFF2-40B4-BE49-F238E27FC236}">
                <a16:creationId xmlns:a16="http://schemas.microsoft.com/office/drawing/2014/main" id="{7D2F4FBB-1297-0162-3671-BFEB72224A3B}"/>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5638800" y="3700462"/>
            <a:ext cx="228600" cy="228600"/>
          </a:xfrm>
          <a:prstGeom prst="rect">
            <a:avLst/>
          </a:prstGeom>
        </p:spPr>
      </p:pic>
      <p:pic>
        <p:nvPicPr>
          <p:cNvPr id="21" name="Graphic 3" descr="Fast Forward with solid fill">
            <a:extLst>
              <a:ext uri="{FF2B5EF4-FFF2-40B4-BE49-F238E27FC236}">
                <a16:creationId xmlns:a16="http://schemas.microsoft.com/office/drawing/2014/main" id="{73D5468C-1E71-E490-33CB-EAB9F81FC8A1}"/>
              </a:ext>
            </a:extLst>
          </p:cNvPr>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11505035" y="3677828"/>
            <a:ext cx="238125" cy="238125"/>
          </a:xfrm>
          <a:prstGeom prst="rect">
            <a:avLst/>
          </a:prstGeom>
        </p:spPr>
      </p:pic>
      <p:pic>
        <p:nvPicPr>
          <p:cNvPr id="2057" name="Picture 2">
            <a:extLst>
              <a:ext uri="{FF2B5EF4-FFF2-40B4-BE49-F238E27FC236}">
                <a16:creationId xmlns:a16="http://schemas.microsoft.com/office/drawing/2014/main" id="{F8172F99-83EA-3E7C-F1ED-614CB76C3F00}"/>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1524085" y="4675414"/>
            <a:ext cx="238125" cy="238125"/>
          </a:xfrm>
          <a:prstGeom prst="rect">
            <a:avLst/>
          </a:prstGeom>
          <a:noFill/>
        </p:spPr>
      </p:pic>
      <p:sp>
        <p:nvSpPr>
          <p:cNvPr id="22" name="Rectangle 21">
            <a:extLst>
              <a:ext uri="{FF2B5EF4-FFF2-40B4-BE49-F238E27FC236}">
                <a16:creationId xmlns:a16="http://schemas.microsoft.com/office/drawing/2014/main" id="{33367631-6F28-C307-2338-11C2BB481C26}"/>
              </a:ext>
            </a:extLst>
          </p:cNvPr>
          <p:cNvSpPr/>
          <p:nvPr/>
        </p:nvSpPr>
        <p:spPr>
          <a:xfrm>
            <a:off x="268179" y="1485151"/>
            <a:ext cx="5694471" cy="1031035"/>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075" name="Graphic 6" descr="Priorities with solid fill">
            <a:extLst>
              <a:ext uri="{FF2B5EF4-FFF2-40B4-BE49-F238E27FC236}">
                <a16:creationId xmlns:a16="http://schemas.microsoft.com/office/drawing/2014/main" id="{AFFB50F9-5EC9-A9B5-1BFE-6864D4D2F808}"/>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l="-5811" t="-9447" r="-6422" b="-10098"/>
          <a:stretch>
            <a:fillRect/>
          </a:stretch>
        </p:blipFill>
        <p:spPr bwMode="auto">
          <a:xfrm>
            <a:off x="4962525" y="31750"/>
            <a:ext cx="233363" cy="233363"/>
          </a:xfrm>
          <a:prstGeom prst="rect">
            <a:avLst/>
          </a:prstGeom>
          <a:noFill/>
          <a:extLst>
            <a:ext uri="{909E8E84-426E-40DD-AFC4-6F175D3DCCD1}">
              <a14:hiddenFill xmlns:a14="http://schemas.microsoft.com/office/drawing/2010/main">
                <a:solidFill>
                  <a:srgbClr val="FFFFFF"/>
                </a:solidFill>
              </a14:hiddenFill>
            </a:ext>
          </a:extLst>
        </p:spPr>
      </p:pic>
      <p:pic>
        <p:nvPicPr>
          <p:cNvPr id="3077" name="Graphic 4" descr="Checkbox Checked with solid fill">
            <a:extLst>
              <a:ext uri="{FF2B5EF4-FFF2-40B4-BE49-F238E27FC236}">
                <a16:creationId xmlns:a16="http://schemas.microsoft.com/office/drawing/2014/main" id="{712446A7-0EDF-3B6F-B935-687610CDA38B}"/>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l="-25595" t="-25595" r="-26190" b="-26190"/>
          <a:stretch>
            <a:fillRect/>
          </a:stretch>
        </p:blipFill>
        <p:spPr bwMode="auto">
          <a:xfrm>
            <a:off x="4959350" y="820738"/>
            <a:ext cx="323850" cy="323850"/>
          </a:xfrm>
          <a:prstGeom prst="rect">
            <a:avLst/>
          </a:prstGeom>
          <a:noFill/>
          <a:extLst>
            <a:ext uri="{909E8E84-426E-40DD-AFC4-6F175D3DCCD1}">
              <a14:hiddenFill xmlns:a14="http://schemas.microsoft.com/office/drawing/2010/main">
                <a:solidFill>
                  <a:srgbClr val="FFFFFF"/>
                </a:solidFill>
              </a14:hiddenFill>
            </a:ext>
          </a:extLst>
        </p:spPr>
      </p:pic>
      <p:sp>
        <p:nvSpPr>
          <p:cNvPr id="2" name="Speech Bubble: Rectangle 1">
            <a:extLst>
              <a:ext uri="{FF2B5EF4-FFF2-40B4-BE49-F238E27FC236}">
                <a16:creationId xmlns:a16="http://schemas.microsoft.com/office/drawing/2014/main" id="{CDFE7956-0ACD-08A6-E6C7-D7A6CF44A463}"/>
              </a:ext>
            </a:extLst>
          </p:cNvPr>
          <p:cNvSpPr/>
          <p:nvPr/>
        </p:nvSpPr>
        <p:spPr>
          <a:xfrm>
            <a:off x="6680214" y="1343024"/>
            <a:ext cx="4533900" cy="3909459"/>
          </a:xfrm>
          <a:prstGeom prst="wedgeRectCallout">
            <a:avLst>
              <a:gd name="adj1" fmla="val -64024"/>
              <a:gd name="adj2" fmla="val -30674"/>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1">
            <a:schemeClr val="accent2"/>
          </a:lnRef>
          <a:fillRef idx="2">
            <a:schemeClr val="accent2"/>
          </a:fillRef>
          <a:effectRef idx="1">
            <a:schemeClr val="accent2"/>
          </a:effectRef>
          <a:fontRef idx="minor">
            <a:schemeClr val="dk1"/>
          </a:fontRef>
        </p:style>
        <p:txBody>
          <a:bodyPr anchor="ctr"/>
          <a:lstStyle/>
          <a:p>
            <a:pPr marL="285750" indent="-285750">
              <a:buFont typeface="Arial" panose="020B0604020202020204" pitchFamily="34" charset="0"/>
              <a:buChar char="•"/>
              <a:defRPr/>
            </a:pPr>
            <a:r>
              <a:rPr lang="en-US" sz="2000" b="1" dirty="0"/>
              <a:t>It will be essential to define the importance of the change.</a:t>
            </a:r>
          </a:p>
          <a:p>
            <a:pPr marL="285750" indent="-285750">
              <a:buFont typeface="Arial" panose="020B0604020202020204" pitchFamily="34" charset="0"/>
              <a:buChar char="•"/>
              <a:defRPr/>
            </a:pPr>
            <a:r>
              <a:rPr lang="en-US" sz="2000" b="1" dirty="0"/>
              <a:t>What is the risk of not making the change?</a:t>
            </a:r>
          </a:p>
          <a:p>
            <a:pPr marL="285750" indent="-285750">
              <a:buFont typeface="Arial" panose="020B0604020202020204" pitchFamily="34" charset="0"/>
              <a:buChar char="•"/>
              <a:defRPr/>
            </a:pPr>
            <a:r>
              <a:rPr lang="en-US" sz="2000" b="1" dirty="0"/>
              <a:t>Consider it from multiple lenses including yourself/role, your team, your stakeholders/partners, their diversity and needs and your organization.</a:t>
            </a:r>
          </a:p>
          <a:p>
            <a:pPr marL="285750" indent="-285750">
              <a:buFont typeface="Arial" panose="020B0604020202020204" pitchFamily="34" charset="0"/>
              <a:buChar char="•"/>
              <a:defRPr/>
            </a:pPr>
            <a:r>
              <a:rPr lang="en-US" sz="2000" b="1" dirty="0"/>
              <a:t>Teams and individuals will want to know WIIFM (</a:t>
            </a:r>
            <a:r>
              <a:rPr lang="en-US" sz="2000" b="1" u="sng" dirty="0"/>
              <a:t>W</a:t>
            </a:r>
            <a:r>
              <a:rPr lang="en-US" sz="2000" b="1" dirty="0"/>
              <a:t>hat’s </a:t>
            </a:r>
            <a:r>
              <a:rPr lang="en-US" sz="2000" b="1" u="sng" dirty="0"/>
              <a:t>I</a:t>
            </a:r>
            <a:r>
              <a:rPr lang="en-US" sz="2000" b="1" dirty="0"/>
              <a:t>n </a:t>
            </a:r>
            <a:r>
              <a:rPr lang="en-US" sz="2000" b="1" u="sng" dirty="0"/>
              <a:t>I</a:t>
            </a:r>
            <a:r>
              <a:rPr lang="en-US" sz="2000" b="1" dirty="0"/>
              <a:t>t </a:t>
            </a:r>
            <a:r>
              <a:rPr lang="en-US" sz="2000" b="1" u="sng" dirty="0"/>
              <a:t>F</a:t>
            </a:r>
            <a:r>
              <a:rPr lang="en-US" sz="2000" b="1" dirty="0"/>
              <a:t>or </a:t>
            </a:r>
            <a:r>
              <a:rPr lang="en-US" sz="2000" b="1" u="sng" dirty="0"/>
              <a:t>M</a:t>
            </a:r>
            <a:r>
              <a:rPr lang="en-US" sz="2000" b="1" dirty="0"/>
              <a:t>e) and if it is equitable and inclusive.</a:t>
            </a:r>
          </a:p>
        </p:txBody>
      </p:sp>
    </p:spTree>
    <p:extLst>
      <p:ext uri="{BB962C8B-B14F-4D97-AF65-F5344CB8AC3E}">
        <p14:creationId xmlns:p14="http://schemas.microsoft.com/office/powerpoint/2010/main" val="4035135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Box 7">
            <a:extLst>
              <a:ext uri="{FF2B5EF4-FFF2-40B4-BE49-F238E27FC236}">
                <a16:creationId xmlns:a16="http://schemas.microsoft.com/office/drawing/2014/main" id="{31E690CA-D232-EE90-1EF4-5A7C45D2E5A5}"/>
              </a:ext>
            </a:extLst>
          </p:cNvPr>
          <p:cNvSpPr txBox="1">
            <a:spLocks noChangeArrowheads="1"/>
          </p:cNvSpPr>
          <p:nvPr/>
        </p:nvSpPr>
        <p:spPr bwMode="auto">
          <a:xfrm>
            <a:off x="0" y="6105525"/>
            <a:ext cx="3868738"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a:endParaRPr lang="en-US" altLang="en-US" sz="1100"/>
          </a:p>
          <a:p>
            <a:pPr algn="r"/>
            <a:endParaRPr lang="en-US" altLang="en-US" sz="1100"/>
          </a:p>
          <a:p>
            <a:pPr algn="r"/>
            <a:r>
              <a:rPr lang="en-US" altLang="en-US" sz="1100"/>
              <a:t> </a:t>
            </a:r>
          </a:p>
        </p:txBody>
      </p:sp>
      <p:sp>
        <p:nvSpPr>
          <p:cNvPr id="58371" name="Title 1">
            <a:extLst>
              <a:ext uri="{FF2B5EF4-FFF2-40B4-BE49-F238E27FC236}">
                <a16:creationId xmlns:a16="http://schemas.microsoft.com/office/drawing/2014/main" id="{1A18C8A7-E8D1-9853-7F84-F66E925DBFE6}"/>
              </a:ext>
            </a:extLst>
          </p:cNvPr>
          <p:cNvSpPr txBox="1">
            <a:spLocks noChangeArrowheads="1"/>
          </p:cNvSpPr>
          <p:nvPr/>
        </p:nvSpPr>
        <p:spPr bwMode="auto">
          <a:xfrm>
            <a:off x="147638" y="-152400"/>
            <a:ext cx="10515600"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90000"/>
              </a:lnSpc>
            </a:pPr>
            <a:r>
              <a:rPr lang="en-US" altLang="en-US" sz="3600">
                <a:solidFill>
                  <a:srgbClr val="002060"/>
                </a:solidFill>
              </a:rPr>
              <a:t>Change Canvas</a:t>
            </a:r>
          </a:p>
        </p:txBody>
      </p:sp>
      <p:pic>
        <p:nvPicPr>
          <p:cNvPr id="58399" name="Graphic 3" descr="Eye with solid fill">
            <a:extLst>
              <a:ext uri="{FF2B5EF4-FFF2-40B4-BE49-F238E27FC236}">
                <a16:creationId xmlns:a16="http://schemas.microsoft.com/office/drawing/2014/main" id="{F400DFB4-BD5B-20E8-4B41-196E8A35A1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781050"/>
            <a:ext cx="642938"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400" name="Graphic 6" descr="Priorities with solid fill">
            <a:extLst>
              <a:ext uri="{FF2B5EF4-FFF2-40B4-BE49-F238E27FC236}">
                <a16:creationId xmlns:a16="http://schemas.microsoft.com/office/drawing/2014/main" id="{F8278FEE-5FCC-AADE-E599-B718CA0E8C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25200" y="838200"/>
            <a:ext cx="5651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401" name="Graphic 8" descr="Excellent outline">
            <a:extLst>
              <a:ext uri="{FF2B5EF4-FFF2-40B4-BE49-F238E27FC236}">
                <a16:creationId xmlns:a16="http://schemas.microsoft.com/office/drawing/2014/main" id="{18F4A54A-ECFA-C427-0A8E-8A21828A9B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16538" y="2209800"/>
            <a:ext cx="5270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402" name="Graphic 10" descr="Blueprint with solid fill">
            <a:extLst>
              <a:ext uri="{FF2B5EF4-FFF2-40B4-BE49-F238E27FC236}">
                <a16:creationId xmlns:a16="http://schemas.microsoft.com/office/drawing/2014/main" id="{17180642-9D3F-9267-FB5B-43653BCD611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25200" y="4924425"/>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403" name="Graphic 12" descr="Target Audience outline">
            <a:extLst>
              <a:ext uri="{FF2B5EF4-FFF2-40B4-BE49-F238E27FC236}">
                <a16:creationId xmlns:a16="http://schemas.microsoft.com/office/drawing/2014/main" id="{E082EEAE-2F39-E570-E88A-EA7E92D3351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125200" y="2273300"/>
            <a:ext cx="457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404" name="Graphic 14" descr="Questions with solid fill">
            <a:extLst>
              <a:ext uri="{FF2B5EF4-FFF2-40B4-BE49-F238E27FC236}">
                <a16:creationId xmlns:a16="http://schemas.microsoft.com/office/drawing/2014/main" id="{A3B46F1D-CFCC-27F9-B71B-2B07AF55A10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125200" y="361315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405" name="Graphic 16" descr="Radioactive with solid fill">
            <a:extLst>
              <a:ext uri="{FF2B5EF4-FFF2-40B4-BE49-F238E27FC236}">
                <a16:creationId xmlns:a16="http://schemas.microsoft.com/office/drawing/2014/main" id="{9D75A011-77D1-C8ED-1009-A51B32EDF24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51463" y="36576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410" name="Picture 17">
            <a:extLst>
              <a:ext uri="{FF2B5EF4-FFF2-40B4-BE49-F238E27FC236}">
                <a16:creationId xmlns:a16="http://schemas.microsoft.com/office/drawing/2014/main" id="{100C5B28-5A20-5CCD-B708-BAEE69A7F60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l="2501" t="27988" r="33124" b="25372"/>
          <a:stretch>
            <a:fillRect/>
          </a:stretch>
        </p:blipFill>
        <p:spPr bwMode="auto">
          <a:xfrm>
            <a:off x="9906000" y="76200"/>
            <a:ext cx="198120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 name="Table 13">
            <a:extLst>
              <a:ext uri="{FF2B5EF4-FFF2-40B4-BE49-F238E27FC236}">
                <a16:creationId xmlns:a16="http://schemas.microsoft.com/office/drawing/2014/main" id="{FA700F32-EB10-54A0-6C74-312480ADE7F0}"/>
              </a:ext>
            </a:extLst>
          </p:cNvPr>
          <p:cNvGraphicFramePr>
            <a:graphicFrameLocks noGrp="1"/>
          </p:cNvGraphicFramePr>
          <p:nvPr>
            <p:extLst>
              <p:ext uri="{D42A27DB-BD31-4B8C-83A1-F6EECF244321}">
                <p14:modId xmlns:p14="http://schemas.microsoft.com/office/powerpoint/2010/main" val="880246572"/>
              </p:ext>
            </p:extLst>
          </p:nvPr>
        </p:nvGraphicFramePr>
        <p:xfrm>
          <a:off x="279472" y="773112"/>
          <a:ext cx="11566770" cy="5332413"/>
        </p:xfrm>
        <a:graphic>
          <a:graphicData uri="http://schemas.openxmlformats.org/drawingml/2006/table">
            <a:tbl>
              <a:tblPr firstRow="1" firstCol="1" bandRow="1"/>
              <a:tblGrid>
                <a:gridCol w="5719758">
                  <a:extLst>
                    <a:ext uri="{9D8B030D-6E8A-4147-A177-3AD203B41FA5}">
                      <a16:colId xmlns:a16="http://schemas.microsoft.com/office/drawing/2014/main" val="3638091993"/>
                    </a:ext>
                  </a:extLst>
                </a:gridCol>
                <a:gridCol w="5847012">
                  <a:extLst>
                    <a:ext uri="{9D8B030D-6E8A-4147-A177-3AD203B41FA5}">
                      <a16:colId xmlns:a16="http://schemas.microsoft.com/office/drawing/2014/main" val="2475750775"/>
                    </a:ext>
                  </a:extLst>
                </a:gridCol>
              </a:tblGrid>
              <a:tr h="316657">
                <a:tc gridSpan="2">
                  <a:txBody>
                    <a:bodyPr/>
                    <a:lstStyle/>
                    <a:p>
                      <a:pPr marL="0" marR="0" algn="l">
                        <a:spcBef>
                          <a:spcPts val="0"/>
                        </a:spcBef>
                        <a:spcAft>
                          <a:spcPts val="0"/>
                        </a:spcAft>
                      </a:pPr>
                      <a:r>
                        <a:rPr lang="en-US" sz="1100" b="1" kern="1200">
                          <a:solidFill>
                            <a:srgbClr val="FFFFFF"/>
                          </a:solidFill>
                          <a:effectLst/>
                          <a:highlight>
                            <a:srgbClr val="02B68B"/>
                          </a:highlight>
                          <a:latin typeface="Calibri" panose="020F0502020204030204" pitchFamily="34" charset="0"/>
                          <a:ea typeface="Times New Roman" panose="02020603050405020304" pitchFamily="18" charset="0"/>
                          <a:cs typeface="Times New Roman" panose="02020603050405020304" pitchFamily="18" charset="0"/>
                        </a:rPr>
                        <a:t>VISION: </a:t>
                      </a:r>
                      <a:endParaRPr lang="en-US" sz="900">
                        <a:effectLst/>
                        <a:highlight>
                          <a:srgbClr val="02B68B"/>
                        </a:highlight>
                        <a:latin typeface="Calibri" panose="020F0502020204030204" pitchFamily="34" charset="0"/>
                        <a:ea typeface="Times New Roman" panose="02020603050405020304" pitchFamily="18" charset="0"/>
                        <a:cs typeface="Times New Roman" panose="02020603050405020304" pitchFamily="18" charset="0"/>
                      </a:endParaRPr>
                    </a:p>
                  </a:txBody>
                  <a:tcPr marL="55220" marR="55220" marT="0" marB="0" anchor="ctr">
                    <a:lnL w="12700" cap="flat" cmpd="sng" algn="ctr">
                      <a:solidFill>
                        <a:srgbClr val="383838"/>
                      </a:solidFill>
                      <a:prstDash val="solid"/>
                      <a:round/>
                      <a:headEnd type="none" w="med" len="med"/>
                      <a:tailEnd type="none" w="med" len="med"/>
                    </a:lnL>
                    <a:lnR w="12700" cap="flat" cmpd="sng" algn="ctr">
                      <a:solidFill>
                        <a:srgbClr val="383838"/>
                      </a:solidFill>
                      <a:prstDash val="solid"/>
                      <a:round/>
                      <a:headEnd type="none" w="med" len="med"/>
                      <a:tailEnd type="none" w="med" len="med"/>
                    </a:lnR>
                    <a:lnT w="12700" cap="flat" cmpd="sng" algn="ctr">
                      <a:solidFill>
                        <a:srgbClr val="383838"/>
                      </a:solidFill>
                      <a:prstDash val="solid"/>
                      <a:round/>
                      <a:headEnd type="none" w="med" len="med"/>
                      <a:tailEnd type="none" w="med" len="med"/>
                    </a:lnT>
                    <a:lnB w="12700" cap="flat" cmpd="sng" algn="ctr">
                      <a:solidFill>
                        <a:srgbClr val="383838"/>
                      </a:solidFill>
                      <a:prstDash val="solid"/>
                      <a:round/>
                      <a:headEnd type="none" w="med" len="med"/>
                      <a:tailEnd type="none" w="med" len="med"/>
                    </a:lnB>
                    <a:solidFill>
                      <a:srgbClr val="02B68B"/>
                    </a:solidFill>
                  </a:tcPr>
                </a:tc>
                <a:tc hMerge="1">
                  <a:txBody>
                    <a:bodyPr/>
                    <a:lstStyle/>
                    <a:p>
                      <a:endParaRPr lang="en-US"/>
                    </a:p>
                  </a:txBody>
                  <a:tcPr/>
                </a:tc>
                <a:extLst>
                  <a:ext uri="{0D108BD9-81ED-4DB2-BD59-A6C34878D82A}">
                    <a16:rowId xmlns:a16="http://schemas.microsoft.com/office/drawing/2014/main" val="2126447191"/>
                  </a:ext>
                </a:extLst>
              </a:tr>
              <a:tr h="406704">
                <a:tc gridSpan="2">
                  <a:txBody>
                    <a:bodyPr/>
                    <a:lstStyle/>
                    <a:p>
                      <a:pPr marL="0" marR="0" algn="l">
                        <a:spcBef>
                          <a:spcPts val="0"/>
                        </a:spcBef>
                        <a:spcAft>
                          <a:spcPts val="0"/>
                        </a:spcAft>
                      </a:pPr>
                      <a:endParaRPr lang="en-US"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5220" marR="55220" marT="0" marB="0" anchor="ctr">
                    <a:lnL w="12700" cap="flat" cmpd="sng" algn="ctr">
                      <a:solidFill>
                        <a:srgbClr val="383838"/>
                      </a:solidFill>
                      <a:prstDash val="solid"/>
                      <a:round/>
                      <a:headEnd type="none" w="med" len="med"/>
                      <a:tailEnd type="none" w="med" len="med"/>
                    </a:lnL>
                    <a:lnR w="12700" cap="flat" cmpd="sng" algn="ctr">
                      <a:solidFill>
                        <a:srgbClr val="383838"/>
                      </a:solidFill>
                      <a:prstDash val="solid"/>
                      <a:round/>
                      <a:headEnd type="none" w="med" len="med"/>
                      <a:tailEnd type="none" w="med" len="med"/>
                    </a:lnR>
                    <a:lnT w="12700" cap="flat" cmpd="sng" algn="ctr">
                      <a:solidFill>
                        <a:srgbClr val="383838"/>
                      </a:solidFill>
                      <a:prstDash val="solid"/>
                      <a:round/>
                      <a:headEnd type="none" w="med" len="med"/>
                      <a:tailEnd type="none" w="med" len="med"/>
                    </a:lnT>
                    <a:lnB w="12700" cap="flat" cmpd="sng" algn="ctr">
                      <a:solidFill>
                        <a:srgbClr val="383838"/>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434468945"/>
                  </a:ext>
                </a:extLst>
              </a:tr>
              <a:tr h="256426">
                <a:tc>
                  <a:txBody>
                    <a:bodyPr/>
                    <a:lstStyle/>
                    <a:p>
                      <a:pPr marL="0" marR="0" algn="l">
                        <a:spcBef>
                          <a:spcPts val="0"/>
                        </a:spcBef>
                        <a:spcAft>
                          <a:spcPts val="0"/>
                        </a:spcAft>
                      </a:pPr>
                      <a:r>
                        <a:rPr lang="en-US" sz="1100" b="1" kern="1200">
                          <a:solidFill>
                            <a:srgbClr val="FFFFFF"/>
                          </a:solidFill>
                          <a:effectLst/>
                          <a:highlight>
                            <a:srgbClr val="02B68B"/>
                          </a:highlight>
                          <a:latin typeface="Calibri" panose="020F0502020204030204" pitchFamily="34" charset="0"/>
                          <a:ea typeface="Times New Roman" panose="02020603050405020304" pitchFamily="18" charset="0"/>
                          <a:cs typeface="Times New Roman" panose="02020603050405020304" pitchFamily="18" charset="0"/>
                        </a:rPr>
                        <a:t>IMPORTANCE:  </a:t>
                      </a:r>
                      <a:endParaRPr lang="en-US" sz="900">
                        <a:effectLst/>
                        <a:highlight>
                          <a:srgbClr val="02B68B"/>
                        </a:highlight>
                        <a:latin typeface="Calibri" panose="020F0502020204030204" pitchFamily="34" charset="0"/>
                        <a:ea typeface="Times New Roman" panose="02020603050405020304" pitchFamily="18" charset="0"/>
                        <a:cs typeface="Times New Roman" panose="02020603050405020304" pitchFamily="18" charset="0"/>
                      </a:endParaRPr>
                    </a:p>
                  </a:txBody>
                  <a:tcPr marL="55220" marR="55220" marT="0" marB="0" anchor="ctr">
                    <a:lnL w="12700" cap="flat" cmpd="sng" algn="ctr">
                      <a:solidFill>
                        <a:srgbClr val="383838"/>
                      </a:solidFill>
                      <a:prstDash val="solid"/>
                      <a:round/>
                      <a:headEnd type="none" w="med" len="med"/>
                      <a:tailEnd type="none" w="med" len="med"/>
                    </a:lnL>
                    <a:lnR w="12700" cap="flat" cmpd="sng" algn="ctr">
                      <a:solidFill>
                        <a:srgbClr val="383838"/>
                      </a:solidFill>
                      <a:prstDash val="solid"/>
                      <a:round/>
                      <a:headEnd type="none" w="med" len="med"/>
                      <a:tailEnd type="none" w="med" len="med"/>
                    </a:lnR>
                    <a:lnT w="12700" cap="flat" cmpd="sng" algn="ctr">
                      <a:solidFill>
                        <a:srgbClr val="383838"/>
                      </a:solidFill>
                      <a:prstDash val="solid"/>
                      <a:round/>
                      <a:headEnd type="none" w="med" len="med"/>
                      <a:tailEnd type="none" w="med" len="med"/>
                    </a:lnT>
                    <a:lnB w="12700" cap="flat" cmpd="sng" algn="ctr">
                      <a:solidFill>
                        <a:srgbClr val="383838"/>
                      </a:solidFill>
                      <a:prstDash val="solid"/>
                      <a:round/>
                      <a:headEnd type="none" w="med" len="med"/>
                      <a:tailEnd type="none" w="med" len="med"/>
                    </a:lnB>
                    <a:solidFill>
                      <a:srgbClr val="02B68B"/>
                    </a:solidFill>
                  </a:tcPr>
                </a:tc>
                <a:tc>
                  <a:txBody>
                    <a:bodyPr/>
                    <a:lstStyle/>
                    <a:p>
                      <a:pPr marL="0" marR="0" algn="l">
                        <a:spcBef>
                          <a:spcPts val="0"/>
                        </a:spcBef>
                        <a:spcAft>
                          <a:spcPts val="0"/>
                        </a:spcAft>
                      </a:pPr>
                      <a:r>
                        <a:rPr lang="en-US" sz="1100" b="1" kern="1200">
                          <a:solidFill>
                            <a:srgbClr val="FFFFFF"/>
                          </a:solidFill>
                          <a:effectLst/>
                          <a:highlight>
                            <a:srgbClr val="02B68B"/>
                          </a:highlight>
                          <a:latin typeface="Calibri" panose="020F0502020204030204" pitchFamily="34" charset="0"/>
                          <a:ea typeface="Times New Roman" panose="02020603050405020304" pitchFamily="18" charset="0"/>
                          <a:cs typeface="Times New Roman" panose="02020603050405020304" pitchFamily="18" charset="0"/>
                        </a:rPr>
                        <a:t>IMPACT:</a:t>
                      </a:r>
                      <a:endParaRPr lang="en-US" sz="900">
                        <a:effectLst/>
                        <a:highlight>
                          <a:srgbClr val="02B68B"/>
                        </a:highlight>
                        <a:latin typeface="Calibri" panose="020F0502020204030204" pitchFamily="34" charset="0"/>
                        <a:ea typeface="Times New Roman" panose="02020603050405020304" pitchFamily="18" charset="0"/>
                        <a:cs typeface="Times New Roman" panose="02020603050405020304" pitchFamily="18" charset="0"/>
                      </a:endParaRPr>
                    </a:p>
                  </a:txBody>
                  <a:tcPr marL="55220" marR="55220" marT="0" marB="0" anchor="ctr">
                    <a:lnL w="12700" cap="flat" cmpd="sng" algn="ctr">
                      <a:solidFill>
                        <a:srgbClr val="383838"/>
                      </a:solidFill>
                      <a:prstDash val="solid"/>
                      <a:round/>
                      <a:headEnd type="none" w="med" len="med"/>
                      <a:tailEnd type="none" w="med" len="med"/>
                    </a:lnL>
                    <a:lnR w="12700" cap="flat" cmpd="sng" algn="ctr">
                      <a:solidFill>
                        <a:srgbClr val="383838"/>
                      </a:solidFill>
                      <a:prstDash val="solid"/>
                      <a:round/>
                      <a:headEnd type="none" w="med" len="med"/>
                      <a:tailEnd type="none" w="med" len="med"/>
                    </a:lnR>
                    <a:lnT w="12700" cap="flat" cmpd="sng" algn="ctr">
                      <a:solidFill>
                        <a:srgbClr val="383838"/>
                      </a:solidFill>
                      <a:prstDash val="solid"/>
                      <a:round/>
                      <a:headEnd type="none" w="med" len="med"/>
                      <a:tailEnd type="none" w="med" len="med"/>
                    </a:lnT>
                    <a:lnB w="12700" cap="flat" cmpd="sng" algn="ctr">
                      <a:solidFill>
                        <a:srgbClr val="383838"/>
                      </a:solidFill>
                      <a:prstDash val="solid"/>
                      <a:round/>
                      <a:headEnd type="none" w="med" len="med"/>
                      <a:tailEnd type="none" w="med" len="med"/>
                    </a:lnB>
                    <a:solidFill>
                      <a:srgbClr val="02B68B"/>
                    </a:solidFill>
                  </a:tcPr>
                </a:tc>
                <a:extLst>
                  <a:ext uri="{0D108BD9-81ED-4DB2-BD59-A6C34878D82A}">
                    <a16:rowId xmlns:a16="http://schemas.microsoft.com/office/drawing/2014/main" val="1263584273"/>
                  </a:ext>
                </a:extLst>
              </a:tr>
              <a:tr h="793132">
                <a:tc>
                  <a:txBody>
                    <a:bodyPr/>
                    <a:lstStyle/>
                    <a:p>
                      <a:pPr marL="0" marR="0" algn="l">
                        <a:lnSpc>
                          <a:spcPct val="115000"/>
                        </a:lnSpc>
                        <a:spcBef>
                          <a:spcPts val="0"/>
                        </a:spcBef>
                        <a:spcAft>
                          <a:spcPts val="0"/>
                        </a:spcAft>
                      </a:pP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220" marR="55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83838"/>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15000"/>
                        </a:lnSpc>
                        <a:spcBef>
                          <a:spcPts val="0"/>
                        </a:spcBef>
                        <a:spcAft>
                          <a:spcPts val="0"/>
                        </a:spcAft>
                      </a:pP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220" marR="55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83838"/>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84140480"/>
                  </a:ext>
                </a:extLst>
              </a:tr>
              <a:tr h="256426">
                <a:tc>
                  <a:txBody>
                    <a:bodyPr/>
                    <a:lstStyle/>
                    <a:p>
                      <a:pPr marL="0" marR="0" algn="l">
                        <a:lnSpc>
                          <a:spcPct val="115000"/>
                        </a:lnSpc>
                        <a:spcBef>
                          <a:spcPts val="0"/>
                        </a:spcBef>
                        <a:spcAft>
                          <a:spcPts val="0"/>
                        </a:spcAft>
                      </a:pPr>
                      <a:r>
                        <a:rPr lang="en-US" sz="1100" b="1" kern="1200">
                          <a:solidFill>
                            <a:srgbClr val="FFFFFF"/>
                          </a:solidFill>
                          <a:effectLst/>
                          <a:highlight>
                            <a:srgbClr val="02B68B"/>
                          </a:highlight>
                          <a:latin typeface="Calibri" panose="020F0502020204030204" pitchFamily="34" charset="0"/>
                          <a:ea typeface="Times New Roman" panose="02020603050405020304" pitchFamily="18" charset="0"/>
                          <a:cs typeface="Times New Roman" panose="02020603050405020304" pitchFamily="18" charset="0"/>
                        </a:rPr>
                        <a:t>READINESS:</a:t>
                      </a:r>
                      <a:endParaRPr lang="en-US" sz="900">
                        <a:effectLst/>
                        <a:highlight>
                          <a:srgbClr val="02B68B"/>
                        </a:highlight>
                        <a:latin typeface="Calibri" panose="020F0502020204030204" pitchFamily="34" charset="0"/>
                        <a:ea typeface="Calibri" panose="020F0502020204030204" pitchFamily="34" charset="0"/>
                        <a:cs typeface="Times New Roman" panose="02020603050405020304" pitchFamily="18" charset="0"/>
                      </a:endParaRPr>
                    </a:p>
                  </a:txBody>
                  <a:tcPr marL="55220" marR="55220" marT="0" marB="0" anchor="ctr">
                    <a:lnL w="12700" cap="flat" cmpd="sng" algn="ctr">
                      <a:solidFill>
                        <a:srgbClr val="383838"/>
                      </a:solidFill>
                      <a:prstDash val="solid"/>
                      <a:round/>
                      <a:headEnd type="none" w="med" len="med"/>
                      <a:tailEnd type="none" w="med" len="med"/>
                    </a:lnL>
                    <a:lnR w="12700" cap="flat" cmpd="sng" algn="ctr">
                      <a:solidFill>
                        <a:srgbClr val="383838"/>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383838"/>
                      </a:solidFill>
                      <a:prstDash val="solid"/>
                      <a:round/>
                      <a:headEnd type="none" w="med" len="med"/>
                      <a:tailEnd type="none" w="med" len="med"/>
                    </a:lnB>
                    <a:solidFill>
                      <a:srgbClr val="02B68B"/>
                    </a:solidFill>
                  </a:tcPr>
                </a:tc>
                <a:tc>
                  <a:txBody>
                    <a:bodyPr/>
                    <a:lstStyle/>
                    <a:p>
                      <a:pPr marL="0" marR="0" algn="l">
                        <a:spcBef>
                          <a:spcPts val="0"/>
                        </a:spcBef>
                        <a:spcAft>
                          <a:spcPts val="0"/>
                        </a:spcAft>
                      </a:pPr>
                      <a:r>
                        <a:rPr lang="en-US" sz="1100" b="1" kern="1200">
                          <a:solidFill>
                            <a:srgbClr val="FFFFFF"/>
                          </a:solidFill>
                          <a:effectLst/>
                          <a:highlight>
                            <a:srgbClr val="02B68B"/>
                          </a:highlight>
                          <a:latin typeface="Calibri" panose="020F0502020204030204" pitchFamily="34" charset="0"/>
                          <a:ea typeface="Times New Roman" panose="02020603050405020304" pitchFamily="18" charset="0"/>
                          <a:cs typeface="Times New Roman" panose="02020603050405020304" pitchFamily="18" charset="0"/>
                        </a:rPr>
                        <a:t>CHALLENGES/CHANGE DECTRACTORS: </a:t>
                      </a:r>
                      <a:endParaRPr lang="en-US" sz="900">
                        <a:effectLst/>
                        <a:highlight>
                          <a:srgbClr val="02B68B"/>
                        </a:highlight>
                        <a:latin typeface="Calibri" panose="020F0502020204030204" pitchFamily="34" charset="0"/>
                        <a:ea typeface="Times New Roman" panose="02020603050405020304" pitchFamily="18" charset="0"/>
                        <a:cs typeface="Times New Roman" panose="02020603050405020304" pitchFamily="18" charset="0"/>
                      </a:endParaRPr>
                    </a:p>
                  </a:txBody>
                  <a:tcPr marL="55220" marR="55220" marT="0" marB="0" anchor="ctr">
                    <a:lnL w="12700" cap="flat" cmpd="sng" algn="ctr">
                      <a:solidFill>
                        <a:srgbClr val="383838"/>
                      </a:solidFill>
                      <a:prstDash val="solid"/>
                      <a:round/>
                      <a:headEnd type="none" w="med" len="med"/>
                      <a:tailEnd type="none" w="med" len="med"/>
                    </a:lnL>
                    <a:lnR w="12700" cap="flat" cmpd="sng" algn="ctr">
                      <a:solidFill>
                        <a:srgbClr val="383838"/>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383838"/>
                      </a:solidFill>
                      <a:prstDash val="solid"/>
                      <a:round/>
                      <a:headEnd type="none" w="med" len="med"/>
                      <a:tailEnd type="none" w="med" len="med"/>
                    </a:lnB>
                    <a:solidFill>
                      <a:srgbClr val="02B68B"/>
                    </a:solidFill>
                  </a:tcPr>
                </a:tc>
                <a:extLst>
                  <a:ext uri="{0D108BD9-81ED-4DB2-BD59-A6C34878D82A}">
                    <a16:rowId xmlns:a16="http://schemas.microsoft.com/office/drawing/2014/main" val="2774419939"/>
                  </a:ext>
                </a:extLst>
              </a:tr>
              <a:tr h="900474">
                <a:tc>
                  <a:txBody>
                    <a:bodyPr/>
                    <a:lstStyle/>
                    <a:p>
                      <a:pPr marL="0" marR="0" algn="l">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220" marR="55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83838"/>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15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5220" marR="55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83838"/>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07847995"/>
                  </a:ext>
                </a:extLst>
              </a:tr>
              <a:tr h="218856">
                <a:tc>
                  <a:txBody>
                    <a:bodyPr/>
                    <a:lstStyle/>
                    <a:p>
                      <a:pPr marL="0" marR="0" algn="l">
                        <a:lnSpc>
                          <a:spcPct val="115000"/>
                        </a:lnSpc>
                        <a:spcBef>
                          <a:spcPts val="0"/>
                        </a:spcBef>
                        <a:spcAft>
                          <a:spcPts val="0"/>
                        </a:spcAft>
                      </a:pPr>
                      <a:r>
                        <a:rPr lang="en-US" sz="1100" b="1" kern="1200">
                          <a:solidFill>
                            <a:srgbClr val="FFFFFF"/>
                          </a:solidFill>
                          <a:effectLst/>
                          <a:highlight>
                            <a:srgbClr val="02B68B"/>
                          </a:highlight>
                          <a:latin typeface="Calibri" panose="020F0502020204030204" pitchFamily="34" charset="0"/>
                          <a:ea typeface="Times New Roman" panose="02020603050405020304" pitchFamily="18" charset="0"/>
                          <a:cs typeface="Times New Roman" panose="02020603050405020304" pitchFamily="18" charset="0"/>
                        </a:rPr>
                        <a:t>SUPPORT:  </a:t>
                      </a:r>
                      <a:endParaRPr lang="en-US" sz="900">
                        <a:effectLst/>
                        <a:highlight>
                          <a:srgbClr val="02B68B"/>
                        </a:highlight>
                        <a:latin typeface="Calibri" panose="020F0502020204030204" pitchFamily="34" charset="0"/>
                        <a:ea typeface="Calibri" panose="020F0502020204030204" pitchFamily="34" charset="0"/>
                        <a:cs typeface="Times New Roman" panose="02020603050405020304" pitchFamily="18" charset="0"/>
                      </a:endParaRPr>
                    </a:p>
                  </a:txBody>
                  <a:tcPr marL="55220" marR="55220" marT="0" marB="0" anchor="ctr">
                    <a:lnL w="12700" cap="flat" cmpd="sng" algn="ctr">
                      <a:solidFill>
                        <a:srgbClr val="383838"/>
                      </a:solidFill>
                      <a:prstDash val="solid"/>
                      <a:round/>
                      <a:headEnd type="none" w="med" len="med"/>
                      <a:tailEnd type="none" w="med" len="med"/>
                    </a:lnL>
                    <a:lnR w="12700" cap="flat" cmpd="sng" algn="ctr">
                      <a:solidFill>
                        <a:srgbClr val="383838"/>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383838"/>
                      </a:solidFill>
                      <a:prstDash val="solid"/>
                      <a:round/>
                      <a:headEnd type="none" w="med" len="med"/>
                      <a:tailEnd type="none" w="med" len="med"/>
                    </a:lnB>
                    <a:solidFill>
                      <a:srgbClr val="02B68B"/>
                    </a:solidFill>
                  </a:tcPr>
                </a:tc>
                <a:tc>
                  <a:txBody>
                    <a:bodyPr/>
                    <a:lstStyle/>
                    <a:p>
                      <a:pPr marL="0" marR="0" algn="l">
                        <a:lnSpc>
                          <a:spcPct val="115000"/>
                        </a:lnSpc>
                        <a:spcBef>
                          <a:spcPts val="0"/>
                        </a:spcBef>
                        <a:spcAft>
                          <a:spcPts val="0"/>
                        </a:spcAft>
                      </a:pPr>
                      <a:r>
                        <a:rPr lang="en-US" sz="1100" b="1" kern="1200">
                          <a:solidFill>
                            <a:srgbClr val="FFFFFF"/>
                          </a:solidFill>
                          <a:effectLst/>
                          <a:highlight>
                            <a:srgbClr val="02B68B"/>
                          </a:highlight>
                          <a:latin typeface="Calibri" panose="020F0502020204030204" pitchFamily="34" charset="0"/>
                          <a:ea typeface="Times New Roman" panose="02020603050405020304" pitchFamily="18" charset="0"/>
                          <a:cs typeface="Times New Roman" panose="02020603050405020304" pitchFamily="18" charset="0"/>
                        </a:rPr>
                        <a:t>KEEPING IT GOING: </a:t>
                      </a:r>
                      <a:endParaRPr lang="en-US" sz="900">
                        <a:effectLst/>
                        <a:highlight>
                          <a:srgbClr val="02B68B"/>
                        </a:highlight>
                        <a:latin typeface="Calibri" panose="020F0502020204030204" pitchFamily="34" charset="0"/>
                        <a:ea typeface="Calibri" panose="020F0502020204030204" pitchFamily="34" charset="0"/>
                        <a:cs typeface="Times New Roman" panose="02020603050405020304" pitchFamily="18" charset="0"/>
                      </a:endParaRPr>
                    </a:p>
                  </a:txBody>
                  <a:tcPr marL="55220" marR="55220" marT="0" marB="0" anchor="ctr">
                    <a:lnL w="12700" cap="flat" cmpd="sng" algn="ctr">
                      <a:solidFill>
                        <a:srgbClr val="383838"/>
                      </a:solidFill>
                      <a:prstDash val="solid"/>
                      <a:round/>
                      <a:headEnd type="none" w="med" len="med"/>
                      <a:tailEnd type="none" w="med" len="med"/>
                    </a:lnL>
                    <a:lnR w="12700" cap="flat" cmpd="sng" algn="ctr">
                      <a:solidFill>
                        <a:srgbClr val="383838"/>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383838"/>
                      </a:solidFill>
                      <a:prstDash val="solid"/>
                      <a:round/>
                      <a:headEnd type="none" w="med" len="med"/>
                      <a:tailEnd type="none" w="med" len="med"/>
                    </a:lnB>
                    <a:solidFill>
                      <a:srgbClr val="02B68B"/>
                    </a:solidFill>
                  </a:tcPr>
                </a:tc>
                <a:extLst>
                  <a:ext uri="{0D108BD9-81ED-4DB2-BD59-A6C34878D82A}">
                    <a16:rowId xmlns:a16="http://schemas.microsoft.com/office/drawing/2014/main" val="3773522338"/>
                  </a:ext>
                </a:extLst>
              </a:tr>
              <a:tr h="766297">
                <a:tc>
                  <a:txBody>
                    <a:bodyPr/>
                    <a:lstStyle/>
                    <a:p>
                      <a:pPr marL="0" marR="0" algn="l">
                        <a:lnSpc>
                          <a:spcPct val="115000"/>
                        </a:lnSpc>
                        <a:spcBef>
                          <a:spcPts val="0"/>
                        </a:spcBef>
                        <a:spcAft>
                          <a:spcPts val="0"/>
                        </a:spcAft>
                      </a:pP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220" marR="55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83838"/>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15000"/>
                        </a:lnSpc>
                        <a:spcBef>
                          <a:spcPts val="0"/>
                        </a:spcBef>
                        <a:spcAft>
                          <a:spcPts val="0"/>
                        </a:spcAft>
                      </a:pP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5220" marR="55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83838"/>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80234117"/>
                  </a:ext>
                </a:extLst>
              </a:tr>
              <a:tr h="246288">
                <a:tc gridSpan="2">
                  <a:txBody>
                    <a:bodyPr/>
                    <a:lstStyle/>
                    <a:p>
                      <a:pPr marL="0" marR="0" algn="l">
                        <a:spcBef>
                          <a:spcPts val="0"/>
                        </a:spcBef>
                        <a:spcAft>
                          <a:spcPts val="0"/>
                        </a:spcAft>
                      </a:pPr>
                      <a:r>
                        <a:rPr lang="en-US" sz="1100" b="1" kern="1200">
                          <a:solidFill>
                            <a:srgbClr val="FFFFFF"/>
                          </a:solidFill>
                          <a:effectLst/>
                          <a:highlight>
                            <a:srgbClr val="02B68B"/>
                          </a:highlight>
                          <a:latin typeface="Calibri" panose="020F0502020204030204" pitchFamily="34" charset="0"/>
                          <a:ea typeface="Times New Roman" panose="02020603050405020304" pitchFamily="18" charset="0"/>
                          <a:cs typeface="Times New Roman" panose="02020603050405020304" pitchFamily="18" charset="0"/>
                        </a:rPr>
                        <a:t>PLAN:   NEXT STEPS/ACTION PLAN</a:t>
                      </a:r>
                      <a:endParaRPr lang="en-US" sz="900">
                        <a:effectLst/>
                        <a:highlight>
                          <a:srgbClr val="02B68B"/>
                        </a:highlight>
                        <a:latin typeface="Calibri" panose="020F0502020204030204" pitchFamily="34" charset="0"/>
                        <a:ea typeface="Times New Roman" panose="02020603050405020304" pitchFamily="18" charset="0"/>
                        <a:cs typeface="Times New Roman" panose="02020603050405020304" pitchFamily="18" charset="0"/>
                      </a:endParaRPr>
                    </a:p>
                  </a:txBody>
                  <a:tcPr marL="55220" marR="552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2B68B"/>
                    </a:solidFill>
                  </a:tcPr>
                </a:tc>
                <a:tc hMerge="1">
                  <a:txBody>
                    <a:bodyPr/>
                    <a:lstStyle/>
                    <a:p>
                      <a:endParaRPr lang="en-US"/>
                    </a:p>
                  </a:txBody>
                  <a:tcPr/>
                </a:tc>
                <a:extLst>
                  <a:ext uri="{0D108BD9-81ED-4DB2-BD59-A6C34878D82A}">
                    <a16:rowId xmlns:a16="http://schemas.microsoft.com/office/drawing/2014/main" val="3781977988"/>
                  </a:ext>
                </a:extLst>
              </a:tr>
              <a:tr h="1171153">
                <a:tc gridSpan="2">
                  <a:txBody>
                    <a:bodyPr/>
                    <a:lstStyle/>
                    <a:p>
                      <a:pPr marL="0" marR="0" algn="l">
                        <a:lnSpc>
                          <a:spcPct val="150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1.                                                                                                                                                                                    5.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50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2.                                                                                                                                                                                    6.</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50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3.                                                                                                                                                                                    7.</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50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4.                                                                                                                                                                                    8.</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220" marR="55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190537942"/>
                  </a:ext>
                </a:extLst>
              </a:tr>
            </a:tbl>
          </a:graphicData>
        </a:graphic>
      </p:graphicFrame>
      <p:pic>
        <p:nvPicPr>
          <p:cNvPr id="15" name="Graphic 1" descr="Eye with solid fill">
            <a:extLst>
              <a:ext uri="{FF2B5EF4-FFF2-40B4-BE49-F238E27FC236}">
                <a16:creationId xmlns:a16="http://schemas.microsoft.com/office/drawing/2014/main" id="{3AEEC933-E163-11AA-F322-F84D77AB0C2C}"/>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1485985" y="803729"/>
            <a:ext cx="276225" cy="276225"/>
          </a:xfrm>
          <a:prstGeom prst="rect">
            <a:avLst/>
          </a:prstGeom>
        </p:spPr>
      </p:pic>
      <p:pic>
        <p:nvPicPr>
          <p:cNvPr id="16" name="Graphic 6" descr="Priorities with solid fill">
            <a:extLst>
              <a:ext uri="{FF2B5EF4-FFF2-40B4-BE49-F238E27FC236}">
                <a16:creationId xmlns:a16="http://schemas.microsoft.com/office/drawing/2014/main" id="{8FB7045D-336E-2745-DC9E-1868E1DD320C}"/>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638800" y="1497012"/>
            <a:ext cx="231775" cy="233363"/>
          </a:xfrm>
          <a:prstGeom prst="rect">
            <a:avLst/>
          </a:prstGeom>
        </p:spPr>
      </p:pic>
      <p:pic>
        <p:nvPicPr>
          <p:cNvPr id="17" name="Graphic 12" descr="Target Audience outline">
            <a:extLst>
              <a:ext uri="{FF2B5EF4-FFF2-40B4-BE49-F238E27FC236}">
                <a16:creationId xmlns:a16="http://schemas.microsoft.com/office/drawing/2014/main" id="{CDD7CC86-CB02-C0E4-84DA-2549189E1C6F}"/>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1495510" y="1471996"/>
            <a:ext cx="257175" cy="300037"/>
          </a:xfrm>
          <a:prstGeom prst="rect">
            <a:avLst/>
          </a:prstGeom>
        </p:spPr>
      </p:pic>
      <p:pic>
        <p:nvPicPr>
          <p:cNvPr id="18" name="Graphic 4" descr="Checkbox Checked with solid fill">
            <a:extLst>
              <a:ext uri="{FF2B5EF4-FFF2-40B4-BE49-F238E27FC236}">
                <a16:creationId xmlns:a16="http://schemas.microsoft.com/office/drawing/2014/main" id="{671A8E22-AB30-93A9-7F6C-B68CADC6A8E2}"/>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5638800" y="2516187"/>
            <a:ext cx="323850" cy="323850"/>
          </a:xfrm>
          <a:prstGeom prst="rect">
            <a:avLst/>
          </a:prstGeom>
        </p:spPr>
      </p:pic>
      <p:pic>
        <p:nvPicPr>
          <p:cNvPr id="19" name="Graphic 16" descr="Radioactive with solid fill">
            <a:extLst>
              <a:ext uri="{FF2B5EF4-FFF2-40B4-BE49-F238E27FC236}">
                <a16:creationId xmlns:a16="http://schemas.microsoft.com/office/drawing/2014/main" id="{541681E1-A2BF-7CC6-4929-1182B1D8EE54}"/>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1514560" y="2561770"/>
            <a:ext cx="219075" cy="219075"/>
          </a:xfrm>
          <a:prstGeom prst="rect">
            <a:avLst/>
          </a:prstGeom>
        </p:spPr>
      </p:pic>
      <p:pic>
        <p:nvPicPr>
          <p:cNvPr id="20" name="Graphic 14" descr="Questions with solid fill">
            <a:extLst>
              <a:ext uri="{FF2B5EF4-FFF2-40B4-BE49-F238E27FC236}">
                <a16:creationId xmlns:a16="http://schemas.microsoft.com/office/drawing/2014/main" id="{7D2F4FBB-1297-0162-3671-BFEB72224A3B}"/>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5638800" y="3700462"/>
            <a:ext cx="228600" cy="228600"/>
          </a:xfrm>
          <a:prstGeom prst="rect">
            <a:avLst/>
          </a:prstGeom>
        </p:spPr>
      </p:pic>
      <p:pic>
        <p:nvPicPr>
          <p:cNvPr id="21" name="Graphic 3" descr="Fast Forward with solid fill">
            <a:extLst>
              <a:ext uri="{FF2B5EF4-FFF2-40B4-BE49-F238E27FC236}">
                <a16:creationId xmlns:a16="http://schemas.microsoft.com/office/drawing/2014/main" id="{73D5468C-1E71-E490-33CB-EAB9F81FC8A1}"/>
              </a:ext>
            </a:extLst>
          </p:cNvPr>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11505035" y="3677828"/>
            <a:ext cx="238125" cy="238125"/>
          </a:xfrm>
          <a:prstGeom prst="rect">
            <a:avLst/>
          </a:prstGeom>
        </p:spPr>
      </p:pic>
      <p:pic>
        <p:nvPicPr>
          <p:cNvPr id="2057" name="Picture 2">
            <a:extLst>
              <a:ext uri="{FF2B5EF4-FFF2-40B4-BE49-F238E27FC236}">
                <a16:creationId xmlns:a16="http://schemas.microsoft.com/office/drawing/2014/main" id="{F8172F99-83EA-3E7C-F1ED-614CB76C3F00}"/>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1524085" y="4675414"/>
            <a:ext cx="238125" cy="238125"/>
          </a:xfrm>
          <a:prstGeom prst="rect">
            <a:avLst/>
          </a:prstGeom>
          <a:noFill/>
        </p:spPr>
      </p:pic>
      <p:sp>
        <p:nvSpPr>
          <p:cNvPr id="22" name="Rectangle 21">
            <a:extLst>
              <a:ext uri="{FF2B5EF4-FFF2-40B4-BE49-F238E27FC236}">
                <a16:creationId xmlns:a16="http://schemas.microsoft.com/office/drawing/2014/main" id="{33367631-6F28-C307-2338-11C2BB481C26}"/>
              </a:ext>
            </a:extLst>
          </p:cNvPr>
          <p:cNvSpPr/>
          <p:nvPr/>
        </p:nvSpPr>
        <p:spPr>
          <a:xfrm>
            <a:off x="6019074" y="1519849"/>
            <a:ext cx="5827168" cy="1031035"/>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075" name="Graphic 6" descr="Priorities with solid fill">
            <a:extLst>
              <a:ext uri="{FF2B5EF4-FFF2-40B4-BE49-F238E27FC236}">
                <a16:creationId xmlns:a16="http://schemas.microsoft.com/office/drawing/2014/main" id="{AFFB50F9-5EC9-A9B5-1BFE-6864D4D2F808}"/>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l="-5811" t="-9447" r="-6422" b="-10098"/>
          <a:stretch>
            <a:fillRect/>
          </a:stretch>
        </p:blipFill>
        <p:spPr bwMode="auto">
          <a:xfrm>
            <a:off x="4962525" y="31750"/>
            <a:ext cx="233363" cy="233363"/>
          </a:xfrm>
          <a:prstGeom prst="rect">
            <a:avLst/>
          </a:prstGeom>
          <a:noFill/>
          <a:extLst>
            <a:ext uri="{909E8E84-426E-40DD-AFC4-6F175D3DCCD1}">
              <a14:hiddenFill xmlns:a14="http://schemas.microsoft.com/office/drawing/2010/main">
                <a:solidFill>
                  <a:srgbClr val="FFFFFF"/>
                </a:solidFill>
              </a14:hiddenFill>
            </a:ext>
          </a:extLst>
        </p:spPr>
      </p:pic>
      <p:pic>
        <p:nvPicPr>
          <p:cNvPr id="3077" name="Graphic 4" descr="Checkbox Checked with solid fill">
            <a:extLst>
              <a:ext uri="{FF2B5EF4-FFF2-40B4-BE49-F238E27FC236}">
                <a16:creationId xmlns:a16="http://schemas.microsoft.com/office/drawing/2014/main" id="{712446A7-0EDF-3B6F-B935-687610CDA38B}"/>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l="-25595" t="-25595" r="-26190" b="-26190"/>
          <a:stretch>
            <a:fillRect/>
          </a:stretch>
        </p:blipFill>
        <p:spPr bwMode="auto">
          <a:xfrm>
            <a:off x="4959350" y="820738"/>
            <a:ext cx="323850" cy="323850"/>
          </a:xfrm>
          <a:prstGeom prst="rect">
            <a:avLst/>
          </a:prstGeom>
          <a:noFill/>
          <a:extLst>
            <a:ext uri="{909E8E84-426E-40DD-AFC4-6F175D3DCCD1}">
              <a14:hiddenFill xmlns:a14="http://schemas.microsoft.com/office/drawing/2010/main">
                <a:solidFill>
                  <a:srgbClr val="FFFFFF"/>
                </a:solidFill>
              </a14:hiddenFill>
            </a:ext>
          </a:extLst>
        </p:spPr>
      </p:pic>
      <p:sp>
        <p:nvSpPr>
          <p:cNvPr id="3" name="Speech Bubble: Rectangle 2">
            <a:extLst>
              <a:ext uri="{FF2B5EF4-FFF2-40B4-BE49-F238E27FC236}">
                <a16:creationId xmlns:a16="http://schemas.microsoft.com/office/drawing/2014/main" id="{9B741428-1383-841B-482E-4C2FBBD86ADA}"/>
              </a:ext>
            </a:extLst>
          </p:cNvPr>
          <p:cNvSpPr/>
          <p:nvPr/>
        </p:nvSpPr>
        <p:spPr>
          <a:xfrm>
            <a:off x="545306" y="1423988"/>
            <a:ext cx="4533900" cy="3194051"/>
          </a:xfrm>
          <a:prstGeom prst="wedgeRectCallout">
            <a:avLst>
              <a:gd name="adj1" fmla="val 66658"/>
              <a:gd name="adj2" fmla="val -24064"/>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1">
            <a:schemeClr val="accent2"/>
          </a:lnRef>
          <a:fillRef idx="2">
            <a:schemeClr val="accent2"/>
          </a:fillRef>
          <a:effectRef idx="1">
            <a:schemeClr val="accent2"/>
          </a:effectRef>
          <a:fontRef idx="minor">
            <a:schemeClr val="dk1"/>
          </a:fontRef>
        </p:style>
        <p:txBody>
          <a:bodyPr anchor="ctr"/>
          <a:lstStyle/>
          <a:p>
            <a:pPr marL="285750" indent="-285750">
              <a:buFont typeface="Arial" panose="020B0604020202020204" pitchFamily="34" charset="0"/>
              <a:buChar char="•"/>
              <a:defRPr/>
            </a:pPr>
            <a:r>
              <a:rPr lang="en-US" sz="2000" b="1" dirty="0"/>
              <a:t>How are people impacted by the change How will/does it impact day-to-day work? </a:t>
            </a:r>
          </a:p>
          <a:p>
            <a:pPr marL="285750" indent="-285750">
              <a:buFont typeface="Arial" panose="020B0604020202020204" pitchFamily="34" charset="0"/>
              <a:buChar char="•"/>
              <a:defRPr/>
            </a:pPr>
            <a:r>
              <a:rPr lang="en-US" sz="2000" b="1" dirty="0"/>
              <a:t>Is there an impact to roles, organizational structure, processes, technology</a:t>
            </a:r>
            <a:r>
              <a:rPr lang="en-US" sz="2000" b="1" dirty="0">
                <a:solidFill>
                  <a:schemeClr val="tx1"/>
                </a:solidFill>
              </a:rPr>
              <a:t>?</a:t>
            </a:r>
          </a:p>
          <a:p>
            <a:pPr marL="285750" indent="-285750">
              <a:buFont typeface="Arial" panose="020B0604020202020204" pitchFamily="34" charset="0"/>
              <a:buChar char="•"/>
              <a:defRPr/>
            </a:pPr>
            <a:r>
              <a:rPr lang="en-US" sz="2000" b="1" dirty="0"/>
              <a:t>Consider the impact to your stakeholders and end-users (who are you serving with this change?)</a:t>
            </a:r>
            <a:endParaRPr lang="en-US" sz="2000" dirty="0"/>
          </a:p>
        </p:txBody>
      </p:sp>
    </p:spTree>
    <p:extLst>
      <p:ext uri="{BB962C8B-B14F-4D97-AF65-F5344CB8AC3E}">
        <p14:creationId xmlns:p14="http://schemas.microsoft.com/office/powerpoint/2010/main" val="2033512368"/>
      </p:ext>
    </p:extLst>
  </p:cSld>
  <p:clrMapOvr>
    <a:masterClrMapping/>
  </p:clrMapOvr>
</p:sld>
</file>

<file path=ppt/theme/theme1.xml><?xml version="1.0" encoding="utf-8"?>
<a:theme xmlns:a="http://schemas.openxmlformats.org/drawingml/2006/main" name="PP-SharedHealth_PowerPointTemplate">
  <a:themeElements>
    <a:clrScheme name="SharedHealthMB">
      <a:dk1>
        <a:srgbClr val="383838"/>
      </a:dk1>
      <a:lt1>
        <a:sysClr val="window" lastClr="FFFFFF"/>
      </a:lt1>
      <a:dk2>
        <a:srgbClr val="383838"/>
      </a:dk2>
      <a:lt2>
        <a:srgbClr val="FFFFFF"/>
      </a:lt2>
      <a:accent1>
        <a:srgbClr val="F48020"/>
      </a:accent1>
      <a:accent2>
        <a:srgbClr val="02B68B"/>
      </a:accent2>
      <a:accent3>
        <a:srgbClr val="FEC40E"/>
      </a:accent3>
      <a:accent4>
        <a:srgbClr val="46C5E0"/>
      </a:accent4>
      <a:accent5>
        <a:srgbClr val="282561"/>
      </a:accent5>
      <a:accent6>
        <a:srgbClr val="383838"/>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p:properties xmlns:p="http://schemas.microsoft.com/office/2006/metadata/properties" xmlns:xsi="http://www.w3.org/2001/XMLSchema-instance" xmlns:pc="http://schemas.microsoft.com/office/infopath/2007/PartnerControls">
  <documentManagement>
    <SharedWithUsers xmlns="fd62844d-c556-48b2-8a00-d511889d9919">
      <UserInfo>
        <DisplayName>Tauna Craik</DisplayName>
        <AccountId>9</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0FD37E912A50B48AFFAF7D6F18BEF25" ma:contentTypeVersion="6" ma:contentTypeDescription="Create a new document." ma:contentTypeScope="" ma:versionID="39e1ac823bc0e911f3b3059aa4ebe890">
  <xsd:schema xmlns:xsd="http://www.w3.org/2001/XMLSchema" xmlns:xs="http://www.w3.org/2001/XMLSchema" xmlns:p="http://schemas.microsoft.com/office/2006/metadata/properties" xmlns:ns2="9407d42d-2b0f-4f68-a09b-970e5e5efa36" xmlns:ns3="fd62844d-c556-48b2-8a00-d511889d9919" targetNamespace="http://schemas.microsoft.com/office/2006/metadata/properties" ma:root="true" ma:fieldsID="5ef11dcf210e59d9788e78f753e89616" ns2:_="" ns3:_="">
    <xsd:import namespace="9407d42d-2b0f-4f68-a09b-970e5e5efa36"/>
    <xsd:import namespace="fd62844d-c556-48b2-8a00-d511889d9919"/>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07d42d-2b0f-4f68-a09b-970e5e5efa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d62844d-c556-48b2-8a00-d511889d9919"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9A0DA60-0B31-4D77-9313-70066B080CB5}">
  <ds:schemaRefs>
    <ds:schemaRef ds:uri="http://schemas.microsoft.com/office/2006/metadata/longProperties"/>
  </ds:schemaRefs>
</ds:datastoreItem>
</file>

<file path=customXml/itemProps2.xml><?xml version="1.0" encoding="utf-8"?>
<ds:datastoreItem xmlns:ds="http://schemas.openxmlformats.org/officeDocument/2006/customXml" ds:itemID="{8B2B8AB8-52F7-4229-B3B2-2D06F6FEAF77}">
  <ds:schemaRefs>
    <ds:schemaRef ds:uri="fd62844d-c556-48b2-8a00-d511889d9919"/>
    <ds:schemaRef ds:uri="http://purl.org/dc/elements/1.1/"/>
    <ds:schemaRef ds:uri="http://purl.org/dc/terms/"/>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9407d42d-2b0f-4f68-a09b-970e5e5efa36"/>
    <ds:schemaRef ds:uri="http://purl.org/dc/dcmitype/"/>
    <ds:schemaRef ds:uri="http://schemas.microsoft.com/office/2006/metadata/properties"/>
  </ds:schemaRefs>
</ds:datastoreItem>
</file>

<file path=customXml/itemProps3.xml><?xml version="1.0" encoding="utf-8"?>
<ds:datastoreItem xmlns:ds="http://schemas.openxmlformats.org/officeDocument/2006/customXml" ds:itemID="{F7B29306-C884-4C16-8CA0-79A6407A7115}">
  <ds:schemaRefs>
    <ds:schemaRef ds:uri="9407d42d-2b0f-4f68-a09b-970e5e5efa36"/>
    <ds:schemaRef ds:uri="fd62844d-c556-48b2-8a00-d511889d991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F1F17E67-61B4-4C8F-B905-5990EE86378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Ion Boardroom</Template>
  <TotalTime>1226</TotalTime>
  <Words>2830</Words>
  <Application>Microsoft Office PowerPoint</Application>
  <PresentationFormat>Widescreen</PresentationFormat>
  <Paragraphs>418</Paragraphs>
  <Slides>18</Slides>
  <Notes>18</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18</vt:i4>
      </vt:variant>
    </vt:vector>
  </HeadingPairs>
  <TitlesOfParts>
    <vt:vector size="34" baseType="lpstr">
      <vt:lpstr>Arial</vt:lpstr>
      <vt:lpstr>Arial Nova Cond</vt:lpstr>
      <vt:lpstr>Calibri</vt:lpstr>
      <vt:lpstr>Calibri Light</vt:lpstr>
      <vt:lpstr>Graphik</vt:lpstr>
      <vt:lpstr>Helvetica</vt:lpstr>
      <vt:lpstr>Open Sans</vt:lpstr>
      <vt:lpstr>Segoe UI</vt:lpstr>
      <vt:lpstr>Segoe UI Black</vt:lpstr>
      <vt:lpstr>Segoe UI Light</vt:lpstr>
      <vt:lpstr>Segoe UI Semibold</vt:lpstr>
      <vt:lpstr>Söhne</vt:lpstr>
      <vt:lpstr>Source Sans Pro</vt:lpstr>
      <vt:lpstr>Symbol</vt:lpstr>
      <vt:lpstr>Times New Roman</vt:lpstr>
      <vt:lpstr>PP-SharedHealth_PowerPointTemplate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Manitoba e-Health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title</dc:title>
  <dc:creator>Michael Sherby</dc:creator>
  <cp:lastModifiedBy>Cheryl Harder</cp:lastModifiedBy>
  <cp:revision>5</cp:revision>
  <cp:lastPrinted>2024-05-13T20:16:25Z</cp:lastPrinted>
  <dcterms:created xsi:type="dcterms:W3CDTF">2020-12-07T21:45:59Z</dcterms:created>
  <dcterms:modified xsi:type="dcterms:W3CDTF">2024-09-11T13:37:56Z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SharedWithUsers">
    <vt:lpwstr>Tauna Craik</vt:lpwstr>
  </property>
  <property fmtid="{D5CDD505-2E9C-101B-9397-08002B2CF9AE}" pid="3" name="SharedWithUsers">
    <vt:lpwstr>9;#Tauna Craik</vt:lpwstr>
  </property>
  <property fmtid="{D5CDD505-2E9C-101B-9397-08002B2CF9AE}" pid="4" name="ContentTypeId">
    <vt:lpwstr>0x01010030FD37E912A50B48AFFAF7D6F18BEF25</vt:lpwstr>
  </property>
</Properties>
</file>