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24"/>
  </p:notesMasterIdLst>
  <p:sldIdLst>
    <p:sldId id="260" r:id="rId2"/>
    <p:sldId id="303" r:id="rId3"/>
    <p:sldId id="315" r:id="rId4"/>
    <p:sldId id="313" r:id="rId5"/>
    <p:sldId id="305" r:id="rId6"/>
    <p:sldId id="306" r:id="rId7"/>
    <p:sldId id="307" r:id="rId8"/>
    <p:sldId id="308" r:id="rId9"/>
    <p:sldId id="262" r:id="rId10"/>
    <p:sldId id="272" r:id="rId11"/>
    <p:sldId id="314" r:id="rId12"/>
    <p:sldId id="292" r:id="rId13"/>
    <p:sldId id="283" r:id="rId14"/>
    <p:sldId id="275" r:id="rId15"/>
    <p:sldId id="310" r:id="rId16"/>
    <p:sldId id="295" r:id="rId17"/>
    <p:sldId id="296" r:id="rId18"/>
    <p:sldId id="297" r:id="rId19"/>
    <p:sldId id="298" r:id="rId20"/>
    <p:sldId id="312" r:id="rId21"/>
    <p:sldId id="311" r:id="rId22"/>
    <p:sldId id="302"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88">
          <p15:clr>
            <a:srgbClr val="A4A3A4"/>
          </p15:clr>
        </p15:guide>
        <p15:guide id="3" orient="horz" pos="3984">
          <p15:clr>
            <a:srgbClr val="A4A3A4"/>
          </p15:clr>
        </p15:guide>
        <p15:guide id="4" orient="horz" pos="864">
          <p15:clr>
            <a:srgbClr val="A4A3A4"/>
          </p15:clr>
        </p15:guide>
        <p15:guide id="5" orient="horz" pos="3744">
          <p15:clr>
            <a:srgbClr val="A4A3A4"/>
          </p15:clr>
        </p15:guide>
        <p15:guide id="6" orient="horz" pos="1440">
          <p15:clr>
            <a:srgbClr val="A4A3A4"/>
          </p15:clr>
        </p15:guide>
        <p15:guide id="7" orient="horz" pos="4032">
          <p15:clr>
            <a:srgbClr val="A4A3A4"/>
          </p15:clr>
        </p15:guide>
        <p15:guide id="8" pos="3840">
          <p15:clr>
            <a:srgbClr val="A4A3A4"/>
          </p15:clr>
        </p15:guide>
        <p15:guide id="9" pos="384">
          <p15:clr>
            <a:srgbClr val="A4A3A4"/>
          </p15:clr>
        </p15:guide>
        <p15:guide id="10" pos="72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yle Hryshko" initials="GH" lastIdx="1" clrIdx="0">
    <p:extLst>
      <p:ext uri="{19B8F6BF-5375-455C-9EA6-DF929625EA0E}">
        <p15:presenceInfo xmlns:p15="http://schemas.microsoft.com/office/powerpoint/2012/main" userId="S-1-5-21-372916917-897920272-1844936127-264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p:cViewPr varScale="1">
        <p:scale>
          <a:sx n="106" d="100"/>
          <a:sy n="106" d="100"/>
        </p:scale>
        <p:origin x="126" y="180"/>
      </p:cViewPr>
      <p:guideLst>
        <p:guide orient="horz" pos="2160"/>
        <p:guide orient="horz" pos="288"/>
        <p:guide orient="horz" pos="3984"/>
        <p:guide orient="horz" pos="864"/>
        <p:guide orient="horz" pos="3744"/>
        <p:guide orient="horz" pos="1440"/>
        <p:guide orient="horz" pos="4032"/>
        <p:guide pos="3840"/>
        <p:guide pos="384"/>
        <p:guide pos="729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48E4AD-615C-4986-B8E7-93BCB9FEDF7D}" type="doc">
      <dgm:prSet loTypeId="urn:microsoft.com/office/officeart/2017/3/layout/HorizontalPathTimeline" loCatId="process" qsTypeId="urn:microsoft.com/office/officeart/2005/8/quickstyle/simple2" qsCatId="simple" csTypeId="urn:microsoft.com/office/officeart/2005/8/colors/accent1_2" csCatId="accent1" phldr="1"/>
      <dgm:spPr/>
      <dgm:t>
        <a:bodyPr/>
        <a:lstStyle/>
        <a:p>
          <a:endParaRPr lang="en-US"/>
        </a:p>
      </dgm:t>
    </dgm:pt>
    <dgm:pt modelId="{72DD1A44-2946-43EA-8540-F836C3660356}">
      <dgm:prSet/>
      <dgm:spPr/>
      <dgm:t>
        <a:bodyPr/>
        <a:lstStyle/>
        <a:p>
          <a:pPr>
            <a:defRPr b="1"/>
          </a:pPr>
          <a:r>
            <a:rPr lang="en-US"/>
            <a:t>2005</a:t>
          </a:r>
        </a:p>
      </dgm:t>
    </dgm:pt>
    <dgm:pt modelId="{9DA623C8-73DC-439E-841F-EE5B6F35BEF6}" type="parTrans" cxnId="{FBF90AC4-52A6-43D4-B397-61209D7E5C16}">
      <dgm:prSet/>
      <dgm:spPr/>
      <dgm:t>
        <a:bodyPr/>
        <a:lstStyle/>
        <a:p>
          <a:endParaRPr lang="en-US"/>
        </a:p>
      </dgm:t>
    </dgm:pt>
    <dgm:pt modelId="{4C3334FE-4FFF-45E0-9C0E-BFE7C8503499}" type="sibTrans" cxnId="{FBF90AC4-52A6-43D4-B397-61209D7E5C16}">
      <dgm:prSet/>
      <dgm:spPr/>
      <dgm:t>
        <a:bodyPr/>
        <a:lstStyle/>
        <a:p>
          <a:endParaRPr lang="en-US"/>
        </a:p>
      </dgm:t>
    </dgm:pt>
    <dgm:pt modelId="{100246DE-9B49-4387-A3CC-D90653669A8A}">
      <dgm:prSet/>
      <dgm:spPr/>
      <dgm:t>
        <a:bodyPr/>
        <a:lstStyle/>
        <a:p>
          <a:r>
            <a:rPr lang="en-US" b="1" dirty="0"/>
            <a:t>Accessibility for Ontarians with Disability (AODA)</a:t>
          </a:r>
          <a:r>
            <a:rPr lang="en-US" dirty="0"/>
            <a:t>. By 2012 public websites needed to be WCAG AA compliant.</a:t>
          </a:r>
        </a:p>
      </dgm:t>
    </dgm:pt>
    <dgm:pt modelId="{031371FE-0AD9-4040-854A-7126A63770C0}" type="parTrans" cxnId="{EF9982F1-60D9-46BF-A5FA-3B0C3156B43D}">
      <dgm:prSet/>
      <dgm:spPr/>
      <dgm:t>
        <a:bodyPr/>
        <a:lstStyle/>
        <a:p>
          <a:endParaRPr lang="en-US"/>
        </a:p>
      </dgm:t>
    </dgm:pt>
    <dgm:pt modelId="{9E41AE7E-4605-4D18-AAD1-7207EA8EDBB3}" type="sibTrans" cxnId="{EF9982F1-60D9-46BF-A5FA-3B0C3156B43D}">
      <dgm:prSet/>
      <dgm:spPr/>
      <dgm:t>
        <a:bodyPr/>
        <a:lstStyle/>
        <a:p>
          <a:endParaRPr lang="en-US"/>
        </a:p>
      </dgm:t>
    </dgm:pt>
    <dgm:pt modelId="{797F9251-192A-405A-9828-BF7FCBF94674}">
      <dgm:prSet/>
      <dgm:spPr/>
      <dgm:t>
        <a:bodyPr/>
        <a:lstStyle/>
        <a:p>
          <a:pPr>
            <a:defRPr b="1"/>
          </a:pPr>
          <a:r>
            <a:rPr lang="en-US"/>
            <a:t>2010</a:t>
          </a:r>
        </a:p>
      </dgm:t>
    </dgm:pt>
    <dgm:pt modelId="{4C6F35B4-FE41-43C6-91D4-37A8499E3AF9}" type="parTrans" cxnId="{A251D6BF-E115-424C-8AEB-60E1D8E7DA89}">
      <dgm:prSet/>
      <dgm:spPr/>
      <dgm:t>
        <a:bodyPr/>
        <a:lstStyle/>
        <a:p>
          <a:endParaRPr lang="en-US"/>
        </a:p>
      </dgm:t>
    </dgm:pt>
    <dgm:pt modelId="{0BF54B87-6C5A-4B3B-965A-FF811ABB3B57}" type="sibTrans" cxnId="{A251D6BF-E115-424C-8AEB-60E1D8E7DA89}">
      <dgm:prSet/>
      <dgm:spPr/>
      <dgm:t>
        <a:bodyPr/>
        <a:lstStyle/>
        <a:p>
          <a:endParaRPr lang="en-US"/>
        </a:p>
      </dgm:t>
    </dgm:pt>
    <dgm:pt modelId="{4D880C43-9D10-4656-B1A6-3200A9B08196}">
      <dgm:prSet/>
      <dgm:spPr/>
      <dgm:t>
        <a:bodyPr/>
        <a:lstStyle/>
        <a:p>
          <a:r>
            <a:rPr lang="en-US" dirty="0"/>
            <a:t>SCC mandates </a:t>
          </a:r>
          <a:r>
            <a:rPr lang="en-US" b="1" dirty="0"/>
            <a:t>Federal Gov. </a:t>
          </a:r>
          <a:r>
            <a:rPr lang="en-US" dirty="0"/>
            <a:t>to make their websites accessible to those with disabilities &amp; conform to WCAG Level AA by 2014.</a:t>
          </a:r>
        </a:p>
      </dgm:t>
    </dgm:pt>
    <dgm:pt modelId="{CB17BD58-15A0-4C0C-8C91-3E35A42D53AE}" type="parTrans" cxnId="{86A305E2-0A00-43D0-AA64-69B548761D2D}">
      <dgm:prSet/>
      <dgm:spPr/>
      <dgm:t>
        <a:bodyPr/>
        <a:lstStyle/>
        <a:p>
          <a:endParaRPr lang="en-US"/>
        </a:p>
      </dgm:t>
    </dgm:pt>
    <dgm:pt modelId="{8983EBD1-AEA6-4034-A6CC-5F5885180078}" type="sibTrans" cxnId="{86A305E2-0A00-43D0-AA64-69B548761D2D}">
      <dgm:prSet/>
      <dgm:spPr/>
      <dgm:t>
        <a:bodyPr/>
        <a:lstStyle/>
        <a:p>
          <a:endParaRPr lang="en-US"/>
        </a:p>
      </dgm:t>
    </dgm:pt>
    <dgm:pt modelId="{49E2368F-E10E-4F07-84FB-556DA08B6539}">
      <dgm:prSet/>
      <dgm:spPr/>
      <dgm:t>
        <a:bodyPr/>
        <a:lstStyle/>
        <a:p>
          <a:pPr>
            <a:defRPr b="1"/>
          </a:pPr>
          <a:r>
            <a:rPr lang="en-US"/>
            <a:t>2013</a:t>
          </a:r>
        </a:p>
      </dgm:t>
    </dgm:pt>
    <dgm:pt modelId="{73E7A43B-E1EC-4FC1-AAB7-1DB8E5798DF1}" type="parTrans" cxnId="{EF5B7C98-C054-4096-8F21-883BC2AD0302}">
      <dgm:prSet/>
      <dgm:spPr/>
      <dgm:t>
        <a:bodyPr/>
        <a:lstStyle/>
        <a:p>
          <a:endParaRPr lang="en-US"/>
        </a:p>
      </dgm:t>
    </dgm:pt>
    <dgm:pt modelId="{0E24B9FF-58A9-4AC0-943A-7FD4BA2A4EE8}" type="sibTrans" cxnId="{EF5B7C98-C054-4096-8F21-883BC2AD0302}">
      <dgm:prSet/>
      <dgm:spPr/>
      <dgm:t>
        <a:bodyPr/>
        <a:lstStyle/>
        <a:p>
          <a:endParaRPr lang="en-US"/>
        </a:p>
      </dgm:t>
    </dgm:pt>
    <dgm:pt modelId="{5800854C-702E-4F97-AE0D-093E192CDE78}">
      <dgm:prSet/>
      <dgm:spPr/>
      <dgm:t>
        <a:bodyPr/>
        <a:lstStyle/>
        <a:p>
          <a:r>
            <a:rPr lang="en-US" dirty="0"/>
            <a:t>SCC framework accepted by </a:t>
          </a:r>
          <a:r>
            <a:rPr lang="en-US" b="1" dirty="0"/>
            <a:t>Manitoba</a:t>
          </a:r>
          <a:r>
            <a:rPr lang="en-US" dirty="0"/>
            <a:t> who suggests the adoption of the WCAG AA standard.</a:t>
          </a:r>
        </a:p>
      </dgm:t>
    </dgm:pt>
    <dgm:pt modelId="{4F250FBD-9633-468D-AD22-9DF7A314F1D5}" type="parTrans" cxnId="{630A9F35-08CF-4151-B3DD-949924290D91}">
      <dgm:prSet/>
      <dgm:spPr/>
      <dgm:t>
        <a:bodyPr/>
        <a:lstStyle/>
        <a:p>
          <a:endParaRPr lang="en-US"/>
        </a:p>
      </dgm:t>
    </dgm:pt>
    <dgm:pt modelId="{18B13116-47AF-4A42-8096-CE681E26425C}" type="sibTrans" cxnId="{630A9F35-08CF-4151-B3DD-949924290D91}">
      <dgm:prSet/>
      <dgm:spPr/>
      <dgm:t>
        <a:bodyPr/>
        <a:lstStyle/>
        <a:p>
          <a:endParaRPr lang="en-US"/>
        </a:p>
      </dgm:t>
    </dgm:pt>
    <dgm:pt modelId="{2ADF9D30-D160-4089-9768-27BE61C1988B}">
      <dgm:prSet/>
      <dgm:spPr/>
      <dgm:t>
        <a:bodyPr/>
        <a:lstStyle/>
        <a:p>
          <a:pPr>
            <a:defRPr b="1"/>
          </a:pPr>
          <a:r>
            <a:rPr lang="en-US"/>
            <a:t>2017</a:t>
          </a:r>
        </a:p>
      </dgm:t>
    </dgm:pt>
    <dgm:pt modelId="{EB73DEE4-0D3A-453D-8930-E275E5B42F47}" type="parTrans" cxnId="{C661735C-5B42-4399-A762-5406001BCFFB}">
      <dgm:prSet/>
      <dgm:spPr/>
      <dgm:t>
        <a:bodyPr/>
        <a:lstStyle/>
        <a:p>
          <a:endParaRPr lang="en-US"/>
        </a:p>
      </dgm:t>
    </dgm:pt>
    <dgm:pt modelId="{E153F2CC-9EC3-486A-891D-E06FE9367508}" type="sibTrans" cxnId="{C661735C-5B42-4399-A762-5406001BCFFB}">
      <dgm:prSet/>
      <dgm:spPr/>
      <dgm:t>
        <a:bodyPr/>
        <a:lstStyle/>
        <a:p>
          <a:endParaRPr lang="en-US"/>
        </a:p>
      </dgm:t>
    </dgm:pt>
    <dgm:pt modelId="{6C7C0C43-1B33-4920-8FD2-38478A3DB88E}">
      <dgm:prSet/>
      <dgm:spPr/>
      <dgm:t>
        <a:bodyPr/>
        <a:lstStyle/>
        <a:p>
          <a:r>
            <a:rPr lang="en-US" b="1" dirty="0"/>
            <a:t>WRHA</a:t>
          </a:r>
          <a:r>
            <a:rPr lang="en-US" dirty="0"/>
            <a:t> develops &amp; publishes guidelines for print and online media.</a:t>
          </a:r>
        </a:p>
      </dgm:t>
    </dgm:pt>
    <dgm:pt modelId="{5D180360-D721-494B-B8E5-32C51929DE03}" type="parTrans" cxnId="{558E7AEE-568C-4ECA-BC23-337601AA264F}">
      <dgm:prSet/>
      <dgm:spPr/>
      <dgm:t>
        <a:bodyPr/>
        <a:lstStyle/>
        <a:p>
          <a:endParaRPr lang="en-US"/>
        </a:p>
      </dgm:t>
    </dgm:pt>
    <dgm:pt modelId="{1CDC8938-8606-4DD4-B708-44E5593A9B86}" type="sibTrans" cxnId="{558E7AEE-568C-4ECA-BC23-337601AA264F}">
      <dgm:prSet/>
      <dgm:spPr/>
      <dgm:t>
        <a:bodyPr/>
        <a:lstStyle/>
        <a:p>
          <a:endParaRPr lang="en-US"/>
        </a:p>
      </dgm:t>
    </dgm:pt>
    <dgm:pt modelId="{7A6F43CB-2BC1-4777-BC33-DBC58BF81911}">
      <dgm:prSet/>
      <dgm:spPr/>
      <dgm:t>
        <a:bodyPr/>
        <a:lstStyle/>
        <a:p>
          <a:pPr>
            <a:defRPr b="1"/>
          </a:pPr>
          <a:r>
            <a:rPr lang="en-US"/>
            <a:t>2022</a:t>
          </a:r>
        </a:p>
      </dgm:t>
    </dgm:pt>
    <dgm:pt modelId="{D7362480-0A12-4211-9CD8-9FFEB45A4463}" type="parTrans" cxnId="{B04D2690-9E32-4DC8-90FC-18AA4735F878}">
      <dgm:prSet/>
      <dgm:spPr/>
      <dgm:t>
        <a:bodyPr/>
        <a:lstStyle/>
        <a:p>
          <a:endParaRPr lang="en-US"/>
        </a:p>
      </dgm:t>
    </dgm:pt>
    <dgm:pt modelId="{060F307F-2A1B-43F6-9E99-1F645BBA66E4}" type="sibTrans" cxnId="{B04D2690-9E32-4DC8-90FC-18AA4735F878}">
      <dgm:prSet/>
      <dgm:spPr/>
      <dgm:t>
        <a:bodyPr/>
        <a:lstStyle/>
        <a:p>
          <a:endParaRPr lang="en-US"/>
        </a:p>
      </dgm:t>
    </dgm:pt>
    <dgm:pt modelId="{1D3071B3-4DFD-43BE-967F-498D47EA0686}">
      <dgm:prSet/>
      <dgm:spPr/>
      <dgm:t>
        <a:bodyPr/>
        <a:lstStyle/>
        <a:p>
          <a:r>
            <a:rPr lang="en-US" b="0" dirty="0"/>
            <a:t>Manitoba </a:t>
          </a:r>
          <a:r>
            <a:rPr lang="en-US" b="1" dirty="0"/>
            <a:t>Accessible Information &amp; Communication Standard Regulation </a:t>
          </a:r>
          <a:r>
            <a:rPr lang="en-US" dirty="0"/>
            <a:t>comes into effect.</a:t>
          </a:r>
        </a:p>
      </dgm:t>
    </dgm:pt>
    <dgm:pt modelId="{2215CF0E-F1A0-4097-8994-D4147EB6C769}" type="parTrans" cxnId="{2757A64E-E2DE-4986-9491-CE2F31CBD42F}">
      <dgm:prSet/>
      <dgm:spPr/>
      <dgm:t>
        <a:bodyPr/>
        <a:lstStyle/>
        <a:p>
          <a:endParaRPr lang="en-US"/>
        </a:p>
      </dgm:t>
    </dgm:pt>
    <dgm:pt modelId="{83858F6C-9CBB-4AF4-BF1E-1AB86502176B}" type="sibTrans" cxnId="{2757A64E-E2DE-4986-9491-CE2F31CBD42F}">
      <dgm:prSet/>
      <dgm:spPr/>
      <dgm:t>
        <a:bodyPr/>
        <a:lstStyle/>
        <a:p>
          <a:endParaRPr lang="en-US"/>
        </a:p>
      </dgm:t>
    </dgm:pt>
    <dgm:pt modelId="{7ACBC2A6-835C-4681-A0FE-31682156E1FB}">
      <dgm:prSet/>
      <dgm:spPr/>
      <dgm:t>
        <a:bodyPr/>
        <a:lstStyle/>
        <a:p>
          <a:pPr>
            <a:defRPr b="1"/>
          </a:pPr>
          <a:r>
            <a:rPr lang="en-US"/>
            <a:t>2023</a:t>
          </a:r>
        </a:p>
      </dgm:t>
    </dgm:pt>
    <dgm:pt modelId="{586E3F42-137E-49C1-AD6A-80B40C7E8F27}" type="parTrans" cxnId="{58F2D12D-6C1D-412C-B43E-DD0F6B7D7FF5}">
      <dgm:prSet/>
      <dgm:spPr/>
      <dgm:t>
        <a:bodyPr/>
        <a:lstStyle/>
        <a:p>
          <a:endParaRPr lang="en-US"/>
        </a:p>
      </dgm:t>
    </dgm:pt>
    <dgm:pt modelId="{957ED537-150E-4FFD-A098-8F989D063EFD}" type="sibTrans" cxnId="{58F2D12D-6C1D-412C-B43E-DD0F6B7D7FF5}">
      <dgm:prSet/>
      <dgm:spPr/>
      <dgm:t>
        <a:bodyPr/>
        <a:lstStyle/>
        <a:p>
          <a:endParaRPr lang="en-US"/>
        </a:p>
      </dgm:t>
    </dgm:pt>
    <dgm:pt modelId="{C37E9BE7-AFA8-45B9-A8BC-BD43D6333697}">
      <dgm:prSet/>
      <dgm:spPr/>
      <dgm:t>
        <a:bodyPr/>
        <a:lstStyle/>
        <a:p>
          <a:r>
            <a:rPr lang="en-US" dirty="0"/>
            <a:t>Manitoba government websites must comply with new </a:t>
          </a:r>
          <a:r>
            <a:rPr lang="en-US" b="1" dirty="0"/>
            <a:t>Regulation</a:t>
          </a:r>
          <a:r>
            <a:rPr lang="en-US" dirty="0"/>
            <a:t>.</a:t>
          </a:r>
        </a:p>
      </dgm:t>
    </dgm:pt>
    <dgm:pt modelId="{77528607-627B-480D-B31A-405F0B706073}" type="parTrans" cxnId="{9FDD81E6-7813-4A05-A204-83104C4E4446}">
      <dgm:prSet/>
      <dgm:spPr/>
      <dgm:t>
        <a:bodyPr/>
        <a:lstStyle/>
        <a:p>
          <a:endParaRPr lang="en-US"/>
        </a:p>
      </dgm:t>
    </dgm:pt>
    <dgm:pt modelId="{526C4AC9-4180-4302-80A8-7BC064C7D2CE}" type="sibTrans" cxnId="{9FDD81E6-7813-4A05-A204-83104C4E4446}">
      <dgm:prSet/>
      <dgm:spPr/>
      <dgm:t>
        <a:bodyPr/>
        <a:lstStyle/>
        <a:p>
          <a:endParaRPr lang="en-US"/>
        </a:p>
      </dgm:t>
    </dgm:pt>
    <dgm:pt modelId="{097BCFEC-20B0-4640-A817-1BDA6AE21A45}">
      <dgm:prSet/>
      <dgm:spPr/>
      <dgm:t>
        <a:bodyPr/>
        <a:lstStyle/>
        <a:p>
          <a:pPr>
            <a:defRPr b="1"/>
          </a:pPr>
          <a:r>
            <a:rPr lang="en-US"/>
            <a:t>2024</a:t>
          </a:r>
        </a:p>
      </dgm:t>
    </dgm:pt>
    <dgm:pt modelId="{293AD712-F863-4642-B269-582DC303898F}" type="parTrans" cxnId="{B57E1D82-6BDC-4BD8-812C-85EF64D8EF9B}">
      <dgm:prSet/>
      <dgm:spPr/>
      <dgm:t>
        <a:bodyPr/>
        <a:lstStyle/>
        <a:p>
          <a:endParaRPr lang="en-US"/>
        </a:p>
      </dgm:t>
    </dgm:pt>
    <dgm:pt modelId="{13C4794B-AC2A-407C-9E55-FC930280AE92}" type="sibTrans" cxnId="{B57E1D82-6BDC-4BD8-812C-85EF64D8EF9B}">
      <dgm:prSet/>
      <dgm:spPr/>
      <dgm:t>
        <a:bodyPr/>
        <a:lstStyle/>
        <a:p>
          <a:endParaRPr lang="en-US"/>
        </a:p>
      </dgm:t>
    </dgm:pt>
    <dgm:pt modelId="{20E2D70B-9155-4C0C-B21C-737E74C872D7}">
      <dgm:prSet/>
      <dgm:spPr/>
      <dgm:t>
        <a:bodyPr/>
        <a:lstStyle/>
        <a:p>
          <a:r>
            <a:rPr lang="en-US" dirty="0"/>
            <a:t>All Manitoba public sector organizations must comply with new </a:t>
          </a:r>
          <a:r>
            <a:rPr lang="en-US" b="1" dirty="0"/>
            <a:t>Regulation</a:t>
          </a:r>
          <a:r>
            <a:rPr lang="en-US" dirty="0"/>
            <a:t>.</a:t>
          </a:r>
        </a:p>
      </dgm:t>
    </dgm:pt>
    <dgm:pt modelId="{DD81639D-B8D3-43ED-A3F7-5959294DD56D}" type="parTrans" cxnId="{3A11FED0-A7CA-4BA3-8351-0AFE9A65025A}">
      <dgm:prSet/>
      <dgm:spPr/>
      <dgm:t>
        <a:bodyPr/>
        <a:lstStyle/>
        <a:p>
          <a:endParaRPr lang="en-US"/>
        </a:p>
      </dgm:t>
    </dgm:pt>
    <dgm:pt modelId="{FE661D0E-B6F0-4BB9-83CD-F1D0FDD879C1}" type="sibTrans" cxnId="{3A11FED0-A7CA-4BA3-8351-0AFE9A65025A}">
      <dgm:prSet/>
      <dgm:spPr/>
      <dgm:t>
        <a:bodyPr/>
        <a:lstStyle/>
        <a:p>
          <a:endParaRPr lang="en-US"/>
        </a:p>
      </dgm:t>
    </dgm:pt>
    <dgm:pt modelId="{13137016-1332-40CF-BCC2-5DC587229718}">
      <dgm:prSet/>
      <dgm:spPr/>
      <dgm:t>
        <a:bodyPr/>
        <a:lstStyle/>
        <a:p>
          <a:pPr>
            <a:defRPr b="1"/>
          </a:pPr>
          <a:r>
            <a:rPr lang="en-US"/>
            <a:t>2025</a:t>
          </a:r>
        </a:p>
      </dgm:t>
    </dgm:pt>
    <dgm:pt modelId="{1E34E669-A7E9-467A-BB17-8F23DB217151}" type="parTrans" cxnId="{B62E9E11-0B4F-4C9A-8ACA-96447E727A7E}">
      <dgm:prSet/>
      <dgm:spPr/>
      <dgm:t>
        <a:bodyPr/>
        <a:lstStyle/>
        <a:p>
          <a:endParaRPr lang="en-US"/>
        </a:p>
      </dgm:t>
    </dgm:pt>
    <dgm:pt modelId="{F449D625-9454-489F-8588-958C7FF60D7D}" type="sibTrans" cxnId="{B62E9E11-0B4F-4C9A-8ACA-96447E727A7E}">
      <dgm:prSet/>
      <dgm:spPr/>
      <dgm:t>
        <a:bodyPr/>
        <a:lstStyle/>
        <a:p>
          <a:endParaRPr lang="en-US"/>
        </a:p>
      </dgm:t>
    </dgm:pt>
    <dgm:pt modelId="{7A9659A2-C018-4DCB-AFC3-83097DD6BDFD}">
      <dgm:prSet/>
      <dgm:spPr/>
      <dgm:t>
        <a:bodyPr/>
        <a:lstStyle/>
        <a:p>
          <a:r>
            <a:rPr lang="en-US" dirty="0"/>
            <a:t>Smaller Manitoba municipalities, businesses &amp; non-profits, must comply to </a:t>
          </a:r>
          <a:r>
            <a:rPr lang="en-US" b="1" dirty="0"/>
            <a:t>Regulation</a:t>
          </a:r>
          <a:r>
            <a:rPr lang="en-US" dirty="0"/>
            <a:t>.</a:t>
          </a:r>
        </a:p>
      </dgm:t>
    </dgm:pt>
    <dgm:pt modelId="{183A2E25-F9FB-41AB-9BB5-BE1010C00173}" type="parTrans" cxnId="{5BE61CC6-FB9D-42D5-B66A-4BD64728CBC7}">
      <dgm:prSet/>
      <dgm:spPr/>
      <dgm:t>
        <a:bodyPr/>
        <a:lstStyle/>
        <a:p>
          <a:endParaRPr lang="en-US"/>
        </a:p>
      </dgm:t>
    </dgm:pt>
    <dgm:pt modelId="{10F99112-6798-46B3-A4A6-C030675A9FD5}" type="sibTrans" cxnId="{5BE61CC6-FB9D-42D5-B66A-4BD64728CBC7}">
      <dgm:prSet/>
      <dgm:spPr/>
      <dgm:t>
        <a:bodyPr/>
        <a:lstStyle/>
        <a:p>
          <a:endParaRPr lang="en-US"/>
        </a:p>
      </dgm:t>
    </dgm:pt>
    <dgm:pt modelId="{F41B701C-2549-4A07-85A0-2F5D34E892ED}" type="pres">
      <dgm:prSet presAssocID="{1F48E4AD-615C-4986-B8E7-93BCB9FEDF7D}" presName="root" presStyleCnt="0">
        <dgm:presLayoutVars>
          <dgm:chMax/>
          <dgm:chPref/>
          <dgm:animLvl val="lvl"/>
        </dgm:presLayoutVars>
      </dgm:prSet>
      <dgm:spPr/>
    </dgm:pt>
    <dgm:pt modelId="{1BF859AE-8CD5-4140-9116-07B4B7F12469}" type="pres">
      <dgm:prSet presAssocID="{1F48E4AD-615C-4986-B8E7-93BCB9FEDF7D}" presName="divider" presStyleLbl="node1" presStyleIdx="0" presStyleCnt="1"/>
      <dgm:spPr/>
    </dgm:pt>
    <dgm:pt modelId="{76359FF0-DD45-4260-BFB5-7B9DE3BA1369}" type="pres">
      <dgm:prSet presAssocID="{1F48E4AD-615C-4986-B8E7-93BCB9FEDF7D}" presName="nodes" presStyleCnt="0">
        <dgm:presLayoutVars>
          <dgm:chMax/>
          <dgm:chPref/>
          <dgm:animLvl val="lvl"/>
        </dgm:presLayoutVars>
      </dgm:prSet>
      <dgm:spPr/>
    </dgm:pt>
    <dgm:pt modelId="{8D68853C-8AD8-428C-8F20-ECE251531B17}" type="pres">
      <dgm:prSet presAssocID="{72DD1A44-2946-43EA-8540-F836C3660356}" presName="composite" presStyleCnt="0"/>
      <dgm:spPr/>
    </dgm:pt>
    <dgm:pt modelId="{8EE0CC65-063A-4F78-A96C-017F8E8FAD11}" type="pres">
      <dgm:prSet presAssocID="{72DD1A44-2946-43EA-8540-F836C3660356}" presName="L1TextContainer" presStyleLbl="revTx" presStyleIdx="0" presStyleCnt="8">
        <dgm:presLayoutVars>
          <dgm:chMax val="1"/>
          <dgm:chPref val="1"/>
          <dgm:bulletEnabled val="1"/>
        </dgm:presLayoutVars>
      </dgm:prSet>
      <dgm:spPr/>
    </dgm:pt>
    <dgm:pt modelId="{C08C0073-5679-429B-907B-EDB39E6C6A3C}" type="pres">
      <dgm:prSet presAssocID="{72DD1A44-2946-43EA-8540-F836C3660356}" presName="L2TextContainerWrapper" presStyleCnt="0">
        <dgm:presLayoutVars>
          <dgm:chMax val="0"/>
          <dgm:chPref val="0"/>
          <dgm:bulletEnabled val="1"/>
        </dgm:presLayoutVars>
      </dgm:prSet>
      <dgm:spPr/>
    </dgm:pt>
    <dgm:pt modelId="{3AA3FCE4-8E6E-46DE-9DC1-7C187230AA6C}" type="pres">
      <dgm:prSet presAssocID="{72DD1A44-2946-43EA-8540-F836C3660356}" presName="L2TextContainer" presStyleLbl="bgAccFollowNode1" presStyleIdx="0" presStyleCnt="8"/>
      <dgm:spPr/>
    </dgm:pt>
    <dgm:pt modelId="{6600C075-B0C2-4F84-A4BB-CD5255C03E58}" type="pres">
      <dgm:prSet presAssocID="{72DD1A44-2946-43EA-8540-F836C3660356}" presName="FlexibleEmptyPlaceHolder" presStyleCnt="0"/>
      <dgm:spPr/>
    </dgm:pt>
    <dgm:pt modelId="{7743050C-81CD-4A32-9FCC-7A886097E1D6}" type="pres">
      <dgm:prSet presAssocID="{72DD1A44-2946-43EA-8540-F836C3660356}" presName="ConnectLine" presStyleLbl="alignNode1" presStyleIdx="0"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9D016058-20DD-41EF-96EB-8DC8D7BE175A}" type="pres">
      <dgm:prSet presAssocID="{72DD1A44-2946-43EA-8540-F836C3660356}" presName="ConnectorPoint" presStyleLbl="fgAcc1" presStyleIdx="0" presStyleCnt="8"/>
      <dgm:spPr>
        <a:solidFill>
          <a:schemeClr val="lt1">
            <a:alpha val="90000"/>
            <a:hueOff val="0"/>
            <a:satOff val="0"/>
            <a:lumOff val="0"/>
            <a:alphaOff val="0"/>
          </a:schemeClr>
        </a:solidFill>
        <a:ln w="25400" cap="flat" cmpd="sng" algn="ctr">
          <a:noFill/>
          <a:prstDash val="solid"/>
        </a:ln>
        <a:effectLst/>
      </dgm:spPr>
    </dgm:pt>
    <dgm:pt modelId="{83901487-032C-4CFC-91C3-DED455B445EE}" type="pres">
      <dgm:prSet presAssocID="{72DD1A44-2946-43EA-8540-F836C3660356}" presName="EmptyPlaceHolder" presStyleCnt="0"/>
      <dgm:spPr/>
    </dgm:pt>
    <dgm:pt modelId="{04318465-D7BB-4EAF-8335-D275875E0F31}" type="pres">
      <dgm:prSet presAssocID="{4C3334FE-4FFF-45E0-9C0E-BFE7C8503499}" presName="spaceBetweenRectangles" presStyleCnt="0"/>
      <dgm:spPr/>
    </dgm:pt>
    <dgm:pt modelId="{E89C3CBB-D65D-4CA2-9D18-2E625484801A}" type="pres">
      <dgm:prSet presAssocID="{797F9251-192A-405A-9828-BF7FCBF94674}" presName="composite" presStyleCnt="0"/>
      <dgm:spPr/>
    </dgm:pt>
    <dgm:pt modelId="{B84C23FD-7247-4773-B9DE-D842958B5BCB}" type="pres">
      <dgm:prSet presAssocID="{797F9251-192A-405A-9828-BF7FCBF94674}" presName="L1TextContainer" presStyleLbl="revTx" presStyleIdx="1" presStyleCnt="8">
        <dgm:presLayoutVars>
          <dgm:chMax val="1"/>
          <dgm:chPref val="1"/>
          <dgm:bulletEnabled val="1"/>
        </dgm:presLayoutVars>
      </dgm:prSet>
      <dgm:spPr/>
    </dgm:pt>
    <dgm:pt modelId="{8CCD081D-ECA4-4630-8320-F07A0A5D9D92}" type="pres">
      <dgm:prSet presAssocID="{797F9251-192A-405A-9828-BF7FCBF94674}" presName="L2TextContainerWrapper" presStyleCnt="0">
        <dgm:presLayoutVars>
          <dgm:chMax val="0"/>
          <dgm:chPref val="0"/>
          <dgm:bulletEnabled val="1"/>
        </dgm:presLayoutVars>
      </dgm:prSet>
      <dgm:spPr/>
    </dgm:pt>
    <dgm:pt modelId="{DD5E8C7F-A275-47C0-A574-BADB417CB689}" type="pres">
      <dgm:prSet presAssocID="{797F9251-192A-405A-9828-BF7FCBF94674}" presName="L2TextContainer" presStyleLbl="bgAccFollowNode1" presStyleIdx="1" presStyleCnt="8"/>
      <dgm:spPr/>
    </dgm:pt>
    <dgm:pt modelId="{FF491C9B-C3E0-4C7D-9E95-CC410C1353BB}" type="pres">
      <dgm:prSet presAssocID="{797F9251-192A-405A-9828-BF7FCBF94674}" presName="FlexibleEmptyPlaceHolder" presStyleCnt="0"/>
      <dgm:spPr/>
    </dgm:pt>
    <dgm:pt modelId="{6DF9CC7D-FA5E-4790-AE1C-CB14669B8FF1}" type="pres">
      <dgm:prSet presAssocID="{797F9251-192A-405A-9828-BF7FCBF94674}" presName="ConnectLine" presStyleLbl="alignNode1" presStyleIdx="1"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8D2AF59D-E663-4C95-ACE7-D73E75096BAC}" type="pres">
      <dgm:prSet presAssocID="{797F9251-192A-405A-9828-BF7FCBF94674}" presName="ConnectorPoint" presStyleLbl="fgAcc1" presStyleIdx="1" presStyleCnt="8"/>
      <dgm:spPr>
        <a:solidFill>
          <a:schemeClr val="lt1">
            <a:alpha val="90000"/>
            <a:hueOff val="0"/>
            <a:satOff val="0"/>
            <a:lumOff val="0"/>
            <a:alphaOff val="0"/>
          </a:schemeClr>
        </a:solidFill>
        <a:ln w="25400" cap="flat" cmpd="sng" algn="ctr">
          <a:noFill/>
          <a:prstDash val="solid"/>
        </a:ln>
        <a:effectLst/>
      </dgm:spPr>
    </dgm:pt>
    <dgm:pt modelId="{5EA6F8FA-CE3A-4A17-A8D8-1FDB254F0A82}" type="pres">
      <dgm:prSet presAssocID="{797F9251-192A-405A-9828-BF7FCBF94674}" presName="EmptyPlaceHolder" presStyleCnt="0"/>
      <dgm:spPr/>
    </dgm:pt>
    <dgm:pt modelId="{DB13D6CF-CC3A-4F6B-B341-9BFDA4418549}" type="pres">
      <dgm:prSet presAssocID="{0BF54B87-6C5A-4B3B-965A-FF811ABB3B57}" presName="spaceBetweenRectangles" presStyleCnt="0"/>
      <dgm:spPr/>
    </dgm:pt>
    <dgm:pt modelId="{669A0F16-0D57-4B79-A5E4-1090977C0259}" type="pres">
      <dgm:prSet presAssocID="{49E2368F-E10E-4F07-84FB-556DA08B6539}" presName="composite" presStyleCnt="0"/>
      <dgm:spPr/>
    </dgm:pt>
    <dgm:pt modelId="{9AFCB77B-07FD-4768-8EF0-33A91D0F76AE}" type="pres">
      <dgm:prSet presAssocID="{49E2368F-E10E-4F07-84FB-556DA08B6539}" presName="L1TextContainer" presStyleLbl="revTx" presStyleIdx="2" presStyleCnt="8">
        <dgm:presLayoutVars>
          <dgm:chMax val="1"/>
          <dgm:chPref val="1"/>
          <dgm:bulletEnabled val="1"/>
        </dgm:presLayoutVars>
      </dgm:prSet>
      <dgm:spPr/>
    </dgm:pt>
    <dgm:pt modelId="{11167D6E-AAB8-4FC1-A509-B40CD2C90CC2}" type="pres">
      <dgm:prSet presAssocID="{49E2368F-E10E-4F07-84FB-556DA08B6539}" presName="L2TextContainerWrapper" presStyleCnt="0">
        <dgm:presLayoutVars>
          <dgm:chMax val="0"/>
          <dgm:chPref val="0"/>
          <dgm:bulletEnabled val="1"/>
        </dgm:presLayoutVars>
      </dgm:prSet>
      <dgm:spPr/>
    </dgm:pt>
    <dgm:pt modelId="{06FF10AC-545B-4EDA-B69D-3B94C959CEB2}" type="pres">
      <dgm:prSet presAssocID="{49E2368F-E10E-4F07-84FB-556DA08B6539}" presName="L2TextContainer" presStyleLbl="bgAccFollowNode1" presStyleIdx="2" presStyleCnt="8"/>
      <dgm:spPr/>
    </dgm:pt>
    <dgm:pt modelId="{2376CD32-020F-4176-87DA-615AA2852E12}" type="pres">
      <dgm:prSet presAssocID="{49E2368F-E10E-4F07-84FB-556DA08B6539}" presName="FlexibleEmptyPlaceHolder" presStyleCnt="0"/>
      <dgm:spPr/>
    </dgm:pt>
    <dgm:pt modelId="{18B26435-1A32-4764-8BE4-8C0906BF1D3F}" type="pres">
      <dgm:prSet presAssocID="{49E2368F-E10E-4F07-84FB-556DA08B6539}" presName="ConnectLine" presStyleLbl="alignNode1" presStyleIdx="2"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31733948-BE33-4771-A427-377A9C305A63}" type="pres">
      <dgm:prSet presAssocID="{49E2368F-E10E-4F07-84FB-556DA08B6539}" presName="ConnectorPoint" presStyleLbl="fgAcc1" presStyleIdx="2" presStyleCnt="8"/>
      <dgm:spPr>
        <a:solidFill>
          <a:schemeClr val="lt1">
            <a:alpha val="90000"/>
            <a:hueOff val="0"/>
            <a:satOff val="0"/>
            <a:lumOff val="0"/>
            <a:alphaOff val="0"/>
          </a:schemeClr>
        </a:solidFill>
        <a:ln w="25400" cap="flat" cmpd="sng" algn="ctr">
          <a:noFill/>
          <a:prstDash val="solid"/>
        </a:ln>
        <a:effectLst/>
      </dgm:spPr>
    </dgm:pt>
    <dgm:pt modelId="{B0E5FCA0-F9BE-48AF-8DFB-E9544A40B80E}" type="pres">
      <dgm:prSet presAssocID="{49E2368F-E10E-4F07-84FB-556DA08B6539}" presName="EmptyPlaceHolder" presStyleCnt="0"/>
      <dgm:spPr/>
    </dgm:pt>
    <dgm:pt modelId="{A5491DC4-0EEC-4F00-8224-36DF94F181D8}" type="pres">
      <dgm:prSet presAssocID="{0E24B9FF-58A9-4AC0-943A-7FD4BA2A4EE8}" presName="spaceBetweenRectangles" presStyleCnt="0"/>
      <dgm:spPr/>
    </dgm:pt>
    <dgm:pt modelId="{C656271E-09FD-4C94-938F-A13EBF50D722}" type="pres">
      <dgm:prSet presAssocID="{2ADF9D30-D160-4089-9768-27BE61C1988B}" presName="composite" presStyleCnt="0"/>
      <dgm:spPr/>
    </dgm:pt>
    <dgm:pt modelId="{2CA9895E-CF86-4B6B-82AB-A79B960D024E}" type="pres">
      <dgm:prSet presAssocID="{2ADF9D30-D160-4089-9768-27BE61C1988B}" presName="L1TextContainer" presStyleLbl="revTx" presStyleIdx="3" presStyleCnt="8">
        <dgm:presLayoutVars>
          <dgm:chMax val="1"/>
          <dgm:chPref val="1"/>
          <dgm:bulletEnabled val="1"/>
        </dgm:presLayoutVars>
      </dgm:prSet>
      <dgm:spPr/>
    </dgm:pt>
    <dgm:pt modelId="{AE369C22-5317-432B-8303-B96AF9B51860}" type="pres">
      <dgm:prSet presAssocID="{2ADF9D30-D160-4089-9768-27BE61C1988B}" presName="L2TextContainerWrapper" presStyleCnt="0">
        <dgm:presLayoutVars>
          <dgm:chMax val="0"/>
          <dgm:chPref val="0"/>
          <dgm:bulletEnabled val="1"/>
        </dgm:presLayoutVars>
      </dgm:prSet>
      <dgm:spPr/>
    </dgm:pt>
    <dgm:pt modelId="{7517DED7-09E5-44FB-90B1-6F2CC7261000}" type="pres">
      <dgm:prSet presAssocID="{2ADF9D30-D160-4089-9768-27BE61C1988B}" presName="L2TextContainer" presStyleLbl="bgAccFollowNode1" presStyleIdx="3" presStyleCnt="8"/>
      <dgm:spPr/>
    </dgm:pt>
    <dgm:pt modelId="{6DFFC4C1-DB59-422D-B27E-FE6DCB5B563F}" type="pres">
      <dgm:prSet presAssocID="{2ADF9D30-D160-4089-9768-27BE61C1988B}" presName="FlexibleEmptyPlaceHolder" presStyleCnt="0"/>
      <dgm:spPr/>
    </dgm:pt>
    <dgm:pt modelId="{214B0463-EC96-4DBC-98F7-BADDF84073F1}" type="pres">
      <dgm:prSet presAssocID="{2ADF9D30-D160-4089-9768-27BE61C1988B}" presName="ConnectLine" presStyleLbl="alignNode1" presStyleIdx="3"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9275D19A-D7A5-4814-B317-2FCF52F35280}" type="pres">
      <dgm:prSet presAssocID="{2ADF9D30-D160-4089-9768-27BE61C1988B}" presName="ConnectorPoint" presStyleLbl="fgAcc1" presStyleIdx="3" presStyleCnt="8"/>
      <dgm:spPr>
        <a:solidFill>
          <a:schemeClr val="lt1">
            <a:alpha val="90000"/>
            <a:hueOff val="0"/>
            <a:satOff val="0"/>
            <a:lumOff val="0"/>
            <a:alphaOff val="0"/>
          </a:schemeClr>
        </a:solidFill>
        <a:ln w="25400" cap="flat" cmpd="sng" algn="ctr">
          <a:noFill/>
          <a:prstDash val="solid"/>
        </a:ln>
        <a:effectLst/>
      </dgm:spPr>
    </dgm:pt>
    <dgm:pt modelId="{9A3188FF-EF12-47D8-A76A-8D9F78FA9F5B}" type="pres">
      <dgm:prSet presAssocID="{2ADF9D30-D160-4089-9768-27BE61C1988B}" presName="EmptyPlaceHolder" presStyleCnt="0"/>
      <dgm:spPr/>
    </dgm:pt>
    <dgm:pt modelId="{8A0A4FB4-3D59-432D-80E1-9C7955497803}" type="pres">
      <dgm:prSet presAssocID="{E153F2CC-9EC3-486A-891D-E06FE9367508}" presName="spaceBetweenRectangles" presStyleCnt="0"/>
      <dgm:spPr/>
    </dgm:pt>
    <dgm:pt modelId="{CD673FD8-62D2-4F21-A8DF-D60076CFA9A6}" type="pres">
      <dgm:prSet presAssocID="{7A6F43CB-2BC1-4777-BC33-DBC58BF81911}" presName="composite" presStyleCnt="0"/>
      <dgm:spPr/>
    </dgm:pt>
    <dgm:pt modelId="{1EFBEA5C-D4D4-411E-9110-6D5A86EE439D}" type="pres">
      <dgm:prSet presAssocID="{7A6F43CB-2BC1-4777-BC33-DBC58BF81911}" presName="L1TextContainer" presStyleLbl="revTx" presStyleIdx="4" presStyleCnt="8">
        <dgm:presLayoutVars>
          <dgm:chMax val="1"/>
          <dgm:chPref val="1"/>
          <dgm:bulletEnabled val="1"/>
        </dgm:presLayoutVars>
      </dgm:prSet>
      <dgm:spPr/>
    </dgm:pt>
    <dgm:pt modelId="{ADAEDFE0-8E80-452C-B45D-08802A4AE7A1}" type="pres">
      <dgm:prSet presAssocID="{7A6F43CB-2BC1-4777-BC33-DBC58BF81911}" presName="L2TextContainerWrapper" presStyleCnt="0">
        <dgm:presLayoutVars>
          <dgm:chMax val="0"/>
          <dgm:chPref val="0"/>
          <dgm:bulletEnabled val="1"/>
        </dgm:presLayoutVars>
      </dgm:prSet>
      <dgm:spPr/>
    </dgm:pt>
    <dgm:pt modelId="{7FFDF237-1909-419D-A62C-2BE75349597B}" type="pres">
      <dgm:prSet presAssocID="{7A6F43CB-2BC1-4777-BC33-DBC58BF81911}" presName="L2TextContainer" presStyleLbl="bgAccFollowNode1" presStyleIdx="4" presStyleCnt="8"/>
      <dgm:spPr/>
    </dgm:pt>
    <dgm:pt modelId="{7826F0E0-EFBD-4266-B1F6-E5AD1CAD6913}" type="pres">
      <dgm:prSet presAssocID="{7A6F43CB-2BC1-4777-BC33-DBC58BF81911}" presName="FlexibleEmptyPlaceHolder" presStyleCnt="0"/>
      <dgm:spPr/>
    </dgm:pt>
    <dgm:pt modelId="{AB0076E1-8788-4BD8-8309-8DC07DF1352F}" type="pres">
      <dgm:prSet presAssocID="{7A6F43CB-2BC1-4777-BC33-DBC58BF81911}" presName="ConnectLine" presStyleLbl="alignNode1" presStyleIdx="4"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3E8AB8FF-E77A-4F5E-AAFC-C6E703EA8621}" type="pres">
      <dgm:prSet presAssocID="{7A6F43CB-2BC1-4777-BC33-DBC58BF81911}" presName="ConnectorPoint" presStyleLbl="fgAcc1" presStyleIdx="4" presStyleCnt="8"/>
      <dgm:spPr>
        <a:solidFill>
          <a:schemeClr val="lt1">
            <a:alpha val="90000"/>
            <a:hueOff val="0"/>
            <a:satOff val="0"/>
            <a:lumOff val="0"/>
            <a:alphaOff val="0"/>
          </a:schemeClr>
        </a:solidFill>
        <a:ln w="25400" cap="flat" cmpd="sng" algn="ctr">
          <a:noFill/>
          <a:prstDash val="solid"/>
        </a:ln>
        <a:effectLst/>
      </dgm:spPr>
    </dgm:pt>
    <dgm:pt modelId="{A7366C38-EF1A-4356-827A-03A937EC6C42}" type="pres">
      <dgm:prSet presAssocID="{7A6F43CB-2BC1-4777-BC33-DBC58BF81911}" presName="EmptyPlaceHolder" presStyleCnt="0"/>
      <dgm:spPr/>
    </dgm:pt>
    <dgm:pt modelId="{39CC0A8C-0245-49B2-9136-1D2F8963032B}" type="pres">
      <dgm:prSet presAssocID="{060F307F-2A1B-43F6-9E99-1F645BBA66E4}" presName="spaceBetweenRectangles" presStyleCnt="0"/>
      <dgm:spPr/>
    </dgm:pt>
    <dgm:pt modelId="{29992006-2ED2-42EF-9E7C-07A8697E79E1}" type="pres">
      <dgm:prSet presAssocID="{7ACBC2A6-835C-4681-A0FE-31682156E1FB}" presName="composite" presStyleCnt="0"/>
      <dgm:spPr/>
    </dgm:pt>
    <dgm:pt modelId="{C95C56E6-D4E9-43AD-90E1-C3EECD9259CC}" type="pres">
      <dgm:prSet presAssocID="{7ACBC2A6-835C-4681-A0FE-31682156E1FB}" presName="L1TextContainer" presStyleLbl="revTx" presStyleIdx="5" presStyleCnt="8">
        <dgm:presLayoutVars>
          <dgm:chMax val="1"/>
          <dgm:chPref val="1"/>
          <dgm:bulletEnabled val="1"/>
        </dgm:presLayoutVars>
      </dgm:prSet>
      <dgm:spPr/>
    </dgm:pt>
    <dgm:pt modelId="{1D739EAC-08AC-4217-A418-5459E1F4AE7E}" type="pres">
      <dgm:prSet presAssocID="{7ACBC2A6-835C-4681-A0FE-31682156E1FB}" presName="L2TextContainerWrapper" presStyleCnt="0">
        <dgm:presLayoutVars>
          <dgm:chMax val="0"/>
          <dgm:chPref val="0"/>
          <dgm:bulletEnabled val="1"/>
        </dgm:presLayoutVars>
      </dgm:prSet>
      <dgm:spPr/>
    </dgm:pt>
    <dgm:pt modelId="{FE7B8CAE-60B6-424A-8C89-7515561D490D}" type="pres">
      <dgm:prSet presAssocID="{7ACBC2A6-835C-4681-A0FE-31682156E1FB}" presName="L2TextContainer" presStyleLbl="bgAccFollowNode1" presStyleIdx="5" presStyleCnt="8"/>
      <dgm:spPr/>
    </dgm:pt>
    <dgm:pt modelId="{C33A91E6-CA10-4E31-BAEA-865DACA47D1F}" type="pres">
      <dgm:prSet presAssocID="{7ACBC2A6-835C-4681-A0FE-31682156E1FB}" presName="FlexibleEmptyPlaceHolder" presStyleCnt="0"/>
      <dgm:spPr/>
    </dgm:pt>
    <dgm:pt modelId="{A471F2D1-10A1-4825-B9EB-536671544C27}" type="pres">
      <dgm:prSet presAssocID="{7ACBC2A6-835C-4681-A0FE-31682156E1FB}" presName="ConnectLine" presStyleLbl="alignNode1" presStyleIdx="5"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D58EEBEE-8837-4379-94DF-6C2598C6F3EB}" type="pres">
      <dgm:prSet presAssocID="{7ACBC2A6-835C-4681-A0FE-31682156E1FB}" presName="ConnectorPoint" presStyleLbl="fgAcc1" presStyleIdx="5" presStyleCnt="8"/>
      <dgm:spPr>
        <a:solidFill>
          <a:schemeClr val="lt1">
            <a:alpha val="90000"/>
            <a:hueOff val="0"/>
            <a:satOff val="0"/>
            <a:lumOff val="0"/>
            <a:alphaOff val="0"/>
          </a:schemeClr>
        </a:solidFill>
        <a:ln w="25400" cap="flat" cmpd="sng" algn="ctr">
          <a:noFill/>
          <a:prstDash val="solid"/>
        </a:ln>
        <a:effectLst/>
      </dgm:spPr>
    </dgm:pt>
    <dgm:pt modelId="{43F7A335-1A92-4DAC-A587-9756196C7DE8}" type="pres">
      <dgm:prSet presAssocID="{7ACBC2A6-835C-4681-A0FE-31682156E1FB}" presName="EmptyPlaceHolder" presStyleCnt="0"/>
      <dgm:spPr/>
    </dgm:pt>
    <dgm:pt modelId="{8C8289DC-434B-4610-8546-5056E2D306BC}" type="pres">
      <dgm:prSet presAssocID="{957ED537-150E-4FFD-A098-8F989D063EFD}" presName="spaceBetweenRectangles" presStyleCnt="0"/>
      <dgm:spPr/>
    </dgm:pt>
    <dgm:pt modelId="{777F3E55-26DA-428D-B531-A0C2AED67026}" type="pres">
      <dgm:prSet presAssocID="{097BCFEC-20B0-4640-A817-1BDA6AE21A45}" presName="composite" presStyleCnt="0"/>
      <dgm:spPr/>
    </dgm:pt>
    <dgm:pt modelId="{5496314F-B4AA-4032-AD1D-984B273E6E75}" type="pres">
      <dgm:prSet presAssocID="{097BCFEC-20B0-4640-A817-1BDA6AE21A45}" presName="L1TextContainer" presStyleLbl="revTx" presStyleIdx="6" presStyleCnt="8">
        <dgm:presLayoutVars>
          <dgm:chMax val="1"/>
          <dgm:chPref val="1"/>
          <dgm:bulletEnabled val="1"/>
        </dgm:presLayoutVars>
      </dgm:prSet>
      <dgm:spPr/>
    </dgm:pt>
    <dgm:pt modelId="{9337C400-57E2-4CC5-A5B1-86D05425F6BC}" type="pres">
      <dgm:prSet presAssocID="{097BCFEC-20B0-4640-A817-1BDA6AE21A45}" presName="L2TextContainerWrapper" presStyleCnt="0">
        <dgm:presLayoutVars>
          <dgm:chMax val="0"/>
          <dgm:chPref val="0"/>
          <dgm:bulletEnabled val="1"/>
        </dgm:presLayoutVars>
      </dgm:prSet>
      <dgm:spPr/>
    </dgm:pt>
    <dgm:pt modelId="{44C14C39-4F6E-4A5D-8F57-3CF629D6CEE0}" type="pres">
      <dgm:prSet presAssocID="{097BCFEC-20B0-4640-A817-1BDA6AE21A45}" presName="L2TextContainer" presStyleLbl="bgAccFollowNode1" presStyleIdx="6" presStyleCnt="8"/>
      <dgm:spPr/>
    </dgm:pt>
    <dgm:pt modelId="{8173CE58-DD2E-46AA-9669-A84C5AE5E5CE}" type="pres">
      <dgm:prSet presAssocID="{097BCFEC-20B0-4640-A817-1BDA6AE21A45}" presName="FlexibleEmptyPlaceHolder" presStyleCnt="0"/>
      <dgm:spPr/>
    </dgm:pt>
    <dgm:pt modelId="{C9186F93-6F38-4C5A-BCB2-53EECB980AC5}" type="pres">
      <dgm:prSet presAssocID="{097BCFEC-20B0-4640-A817-1BDA6AE21A45}" presName="ConnectLine" presStyleLbl="alignNode1" presStyleIdx="6"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A319880D-037E-45BB-9263-AC7C64ECE854}" type="pres">
      <dgm:prSet presAssocID="{097BCFEC-20B0-4640-A817-1BDA6AE21A45}" presName="ConnectorPoint" presStyleLbl="fgAcc1" presStyleIdx="6" presStyleCnt="8"/>
      <dgm:spPr>
        <a:solidFill>
          <a:schemeClr val="lt1">
            <a:alpha val="90000"/>
            <a:hueOff val="0"/>
            <a:satOff val="0"/>
            <a:lumOff val="0"/>
            <a:alphaOff val="0"/>
          </a:schemeClr>
        </a:solidFill>
        <a:ln w="25400" cap="flat" cmpd="sng" algn="ctr">
          <a:noFill/>
          <a:prstDash val="solid"/>
        </a:ln>
        <a:effectLst/>
      </dgm:spPr>
    </dgm:pt>
    <dgm:pt modelId="{EEEEA408-1AC8-43D8-8702-8B636A384519}" type="pres">
      <dgm:prSet presAssocID="{097BCFEC-20B0-4640-A817-1BDA6AE21A45}" presName="EmptyPlaceHolder" presStyleCnt="0"/>
      <dgm:spPr/>
    </dgm:pt>
    <dgm:pt modelId="{AE086A43-098D-48AE-B094-9665A24567F2}" type="pres">
      <dgm:prSet presAssocID="{13C4794B-AC2A-407C-9E55-FC930280AE92}" presName="spaceBetweenRectangles" presStyleCnt="0"/>
      <dgm:spPr/>
    </dgm:pt>
    <dgm:pt modelId="{BC257674-1F48-4E9D-86EC-FBB316D0B817}" type="pres">
      <dgm:prSet presAssocID="{13137016-1332-40CF-BCC2-5DC587229718}" presName="composite" presStyleCnt="0"/>
      <dgm:spPr/>
    </dgm:pt>
    <dgm:pt modelId="{E247B786-F0B9-4D46-AD1E-8B3BFA288C10}" type="pres">
      <dgm:prSet presAssocID="{13137016-1332-40CF-BCC2-5DC587229718}" presName="L1TextContainer" presStyleLbl="revTx" presStyleIdx="7" presStyleCnt="8">
        <dgm:presLayoutVars>
          <dgm:chMax val="1"/>
          <dgm:chPref val="1"/>
          <dgm:bulletEnabled val="1"/>
        </dgm:presLayoutVars>
      </dgm:prSet>
      <dgm:spPr/>
    </dgm:pt>
    <dgm:pt modelId="{6B989C52-28F4-43C3-B5FC-9B6D2D4F944B}" type="pres">
      <dgm:prSet presAssocID="{13137016-1332-40CF-BCC2-5DC587229718}" presName="L2TextContainerWrapper" presStyleCnt="0">
        <dgm:presLayoutVars>
          <dgm:chMax val="0"/>
          <dgm:chPref val="0"/>
          <dgm:bulletEnabled val="1"/>
        </dgm:presLayoutVars>
      </dgm:prSet>
      <dgm:spPr/>
    </dgm:pt>
    <dgm:pt modelId="{F39D11D1-FAA1-4352-9ACE-6185C2A76527}" type="pres">
      <dgm:prSet presAssocID="{13137016-1332-40CF-BCC2-5DC587229718}" presName="L2TextContainer" presStyleLbl="bgAccFollowNode1" presStyleIdx="7" presStyleCnt="8"/>
      <dgm:spPr/>
    </dgm:pt>
    <dgm:pt modelId="{234A392A-EC02-4A12-AA7D-952EE911CCCC}" type="pres">
      <dgm:prSet presAssocID="{13137016-1332-40CF-BCC2-5DC587229718}" presName="FlexibleEmptyPlaceHolder" presStyleCnt="0"/>
      <dgm:spPr/>
    </dgm:pt>
    <dgm:pt modelId="{34D0E40B-7A63-4119-BAED-E026BACAB2AD}" type="pres">
      <dgm:prSet presAssocID="{13137016-1332-40CF-BCC2-5DC587229718}" presName="ConnectLine" presStyleLbl="alignNode1" presStyleIdx="7" presStyleCnt="8"/>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gm:spPr>
    </dgm:pt>
    <dgm:pt modelId="{506A0A36-C686-4A2E-9833-6C85F263C436}" type="pres">
      <dgm:prSet presAssocID="{13137016-1332-40CF-BCC2-5DC587229718}" presName="ConnectorPoint" presStyleLbl="fgAcc1" presStyleIdx="7" presStyleCnt="8"/>
      <dgm:spPr>
        <a:solidFill>
          <a:schemeClr val="lt1">
            <a:alpha val="90000"/>
            <a:hueOff val="0"/>
            <a:satOff val="0"/>
            <a:lumOff val="0"/>
            <a:alphaOff val="0"/>
          </a:schemeClr>
        </a:solidFill>
        <a:ln w="25400" cap="flat" cmpd="sng" algn="ctr">
          <a:noFill/>
          <a:prstDash val="solid"/>
        </a:ln>
        <a:effectLst/>
      </dgm:spPr>
    </dgm:pt>
    <dgm:pt modelId="{C04E05B1-51A4-4FC7-BB30-6E31D6CB70A7}" type="pres">
      <dgm:prSet presAssocID="{13137016-1332-40CF-BCC2-5DC587229718}" presName="EmptyPlaceHolder" presStyleCnt="0"/>
      <dgm:spPr/>
    </dgm:pt>
  </dgm:ptLst>
  <dgm:cxnLst>
    <dgm:cxn modelId="{A31E9C0F-6360-4CBE-AE6D-16E10EEA429E}" type="presOf" srcId="{5800854C-702E-4F97-AE0D-093E192CDE78}" destId="{06FF10AC-545B-4EDA-B69D-3B94C959CEB2}" srcOrd="0" destOrd="0" presId="urn:microsoft.com/office/officeart/2017/3/layout/HorizontalPathTimeline"/>
    <dgm:cxn modelId="{B62E9E11-0B4F-4C9A-8ACA-96447E727A7E}" srcId="{1F48E4AD-615C-4986-B8E7-93BCB9FEDF7D}" destId="{13137016-1332-40CF-BCC2-5DC587229718}" srcOrd="7" destOrd="0" parTransId="{1E34E669-A7E9-467A-BB17-8F23DB217151}" sibTransId="{F449D625-9454-489F-8588-958C7FF60D7D}"/>
    <dgm:cxn modelId="{751A211D-6D80-463E-BECB-0720961FC46B}" type="presOf" srcId="{2ADF9D30-D160-4089-9768-27BE61C1988B}" destId="{2CA9895E-CF86-4B6B-82AB-A79B960D024E}" srcOrd="0" destOrd="0" presId="urn:microsoft.com/office/officeart/2017/3/layout/HorizontalPathTimeline"/>
    <dgm:cxn modelId="{58F2D12D-6C1D-412C-B43E-DD0F6B7D7FF5}" srcId="{1F48E4AD-615C-4986-B8E7-93BCB9FEDF7D}" destId="{7ACBC2A6-835C-4681-A0FE-31682156E1FB}" srcOrd="5" destOrd="0" parTransId="{586E3F42-137E-49C1-AD6A-80B40C7E8F27}" sibTransId="{957ED537-150E-4FFD-A098-8F989D063EFD}"/>
    <dgm:cxn modelId="{79FF152E-7313-4521-B498-5CF49D7C0B42}" type="presOf" srcId="{7ACBC2A6-835C-4681-A0FE-31682156E1FB}" destId="{C95C56E6-D4E9-43AD-90E1-C3EECD9259CC}" srcOrd="0" destOrd="0" presId="urn:microsoft.com/office/officeart/2017/3/layout/HorizontalPathTimeline"/>
    <dgm:cxn modelId="{630A9F35-08CF-4151-B3DD-949924290D91}" srcId="{49E2368F-E10E-4F07-84FB-556DA08B6539}" destId="{5800854C-702E-4F97-AE0D-093E192CDE78}" srcOrd="0" destOrd="0" parTransId="{4F250FBD-9633-468D-AD22-9DF7A314F1D5}" sibTransId="{18B13116-47AF-4A42-8096-CE681E26425C}"/>
    <dgm:cxn modelId="{1C874938-1F8F-4A9A-A790-61D5EC73A61D}" type="presOf" srcId="{49E2368F-E10E-4F07-84FB-556DA08B6539}" destId="{9AFCB77B-07FD-4768-8EF0-33A91D0F76AE}" srcOrd="0" destOrd="0" presId="urn:microsoft.com/office/officeart/2017/3/layout/HorizontalPathTimeline"/>
    <dgm:cxn modelId="{73D7B040-A736-4660-9AA3-8486E56AE729}" type="presOf" srcId="{4D880C43-9D10-4656-B1A6-3200A9B08196}" destId="{DD5E8C7F-A275-47C0-A574-BADB417CB689}" srcOrd="0" destOrd="0" presId="urn:microsoft.com/office/officeart/2017/3/layout/HorizontalPathTimeline"/>
    <dgm:cxn modelId="{C661735C-5B42-4399-A762-5406001BCFFB}" srcId="{1F48E4AD-615C-4986-B8E7-93BCB9FEDF7D}" destId="{2ADF9D30-D160-4089-9768-27BE61C1988B}" srcOrd="3" destOrd="0" parTransId="{EB73DEE4-0D3A-453D-8930-E275E5B42F47}" sibTransId="{E153F2CC-9EC3-486A-891D-E06FE9367508}"/>
    <dgm:cxn modelId="{8ADC1964-37A1-4647-854A-E709A6B3952F}" type="presOf" srcId="{097BCFEC-20B0-4640-A817-1BDA6AE21A45}" destId="{5496314F-B4AA-4032-AD1D-984B273E6E75}" srcOrd="0" destOrd="0" presId="urn:microsoft.com/office/officeart/2017/3/layout/HorizontalPathTimeline"/>
    <dgm:cxn modelId="{56410845-9075-49A9-AC2E-219C312D3CB9}" type="presOf" srcId="{13137016-1332-40CF-BCC2-5DC587229718}" destId="{E247B786-F0B9-4D46-AD1E-8B3BFA288C10}" srcOrd="0" destOrd="0" presId="urn:microsoft.com/office/officeart/2017/3/layout/HorizontalPathTimeline"/>
    <dgm:cxn modelId="{AC097245-88FF-4C12-97E5-E3C3699FEE4E}" type="presOf" srcId="{1F48E4AD-615C-4986-B8E7-93BCB9FEDF7D}" destId="{F41B701C-2549-4A07-85A0-2F5D34E892ED}" srcOrd="0" destOrd="0" presId="urn:microsoft.com/office/officeart/2017/3/layout/HorizontalPathTimeline"/>
    <dgm:cxn modelId="{878F7747-C67B-44FE-A9B3-260DCFEC98B2}" type="presOf" srcId="{6C7C0C43-1B33-4920-8FD2-38478A3DB88E}" destId="{7517DED7-09E5-44FB-90B1-6F2CC7261000}" srcOrd="0" destOrd="0" presId="urn:microsoft.com/office/officeart/2017/3/layout/HorizontalPathTimeline"/>
    <dgm:cxn modelId="{2757A64E-E2DE-4986-9491-CE2F31CBD42F}" srcId="{7A6F43CB-2BC1-4777-BC33-DBC58BF81911}" destId="{1D3071B3-4DFD-43BE-967F-498D47EA0686}" srcOrd="0" destOrd="0" parTransId="{2215CF0E-F1A0-4097-8994-D4147EB6C769}" sibTransId="{83858F6C-9CBB-4AF4-BF1E-1AB86502176B}"/>
    <dgm:cxn modelId="{15BDCF7A-98D8-4BB5-9A11-9C14B1D113EE}" type="presOf" srcId="{7A6F43CB-2BC1-4777-BC33-DBC58BF81911}" destId="{1EFBEA5C-D4D4-411E-9110-6D5A86EE439D}" srcOrd="0" destOrd="0" presId="urn:microsoft.com/office/officeart/2017/3/layout/HorizontalPathTimeline"/>
    <dgm:cxn modelId="{B57E1D82-6BDC-4BD8-812C-85EF64D8EF9B}" srcId="{1F48E4AD-615C-4986-B8E7-93BCB9FEDF7D}" destId="{097BCFEC-20B0-4640-A817-1BDA6AE21A45}" srcOrd="6" destOrd="0" parTransId="{293AD712-F863-4642-B269-582DC303898F}" sibTransId="{13C4794B-AC2A-407C-9E55-FC930280AE92}"/>
    <dgm:cxn modelId="{7E2D8C87-4F4B-49B3-A6C1-32DC72ACD07D}" type="presOf" srcId="{7A9659A2-C018-4DCB-AFC3-83097DD6BDFD}" destId="{F39D11D1-FAA1-4352-9ACE-6185C2A76527}" srcOrd="0" destOrd="0" presId="urn:microsoft.com/office/officeart/2017/3/layout/HorizontalPathTimeline"/>
    <dgm:cxn modelId="{B04D2690-9E32-4DC8-90FC-18AA4735F878}" srcId="{1F48E4AD-615C-4986-B8E7-93BCB9FEDF7D}" destId="{7A6F43CB-2BC1-4777-BC33-DBC58BF81911}" srcOrd="4" destOrd="0" parTransId="{D7362480-0A12-4211-9CD8-9FFEB45A4463}" sibTransId="{060F307F-2A1B-43F6-9E99-1F645BBA66E4}"/>
    <dgm:cxn modelId="{71849C91-AC99-48E9-B517-93A7D9C22C05}" type="presOf" srcId="{72DD1A44-2946-43EA-8540-F836C3660356}" destId="{8EE0CC65-063A-4F78-A96C-017F8E8FAD11}" srcOrd="0" destOrd="0" presId="urn:microsoft.com/office/officeart/2017/3/layout/HorizontalPathTimeline"/>
    <dgm:cxn modelId="{EF5B7C98-C054-4096-8F21-883BC2AD0302}" srcId="{1F48E4AD-615C-4986-B8E7-93BCB9FEDF7D}" destId="{49E2368F-E10E-4F07-84FB-556DA08B6539}" srcOrd="2" destOrd="0" parTransId="{73E7A43B-E1EC-4FC1-AAB7-1DB8E5798DF1}" sibTransId="{0E24B9FF-58A9-4AC0-943A-7FD4BA2A4EE8}"/>
    <dgm:cxn modelId="{3AD1909E-4F44-43A6-B757-F225278923E3}" type="presOf" srcId="{797F9251-192A-405A-9828-BF7FCBF94674}" destId="{B84C23FD-7247-4773-B9DE-D842958B5BCB}" srcOrd="0" destOrd="0" presId="urn:microsoft.com/office/officeart/2017/3/layout/HorizontalPathTimeline"/>
    <dgm:cxn modelId="{0BE5A0A3-BBE2-4745-82E0-4872EFC6A672}" type="presOf" srcId="{20E2D70B-9155-4C0C-B21C-737E74C872D7}" destId="{44C14C39-4F6E-4A5D-8F57-3CF629D6CEE0}" srcOrd="0" destOrd="0" presId="urn:microsoft.com/office/officeart/2017/3/layout/HorizontalPathTimeline"/>
    <dgm:cxn modelId="{5F5D98BE-8193-4135-95B8-1971C464EB3D}" type="presOf" srcId="{100246DE-9B49-4387-A3CC-D90653669A8A}" destId="{3AA3FCE4-8E6E-46DE-9DC1-7C187230AA6C}" srcOrd="0" destOrd="0" presId="urn:microsoft.com/office/officeart/2017/3/layout/HorizontalPathTimeline"/>
    <dgm:cxn modelId="{A251D6BF-E115-424C-8AEB-60E1D8E7DA89}" srcId="{1F48E4AD-615C-4986-B8E7-93BCB9FEDF7D}" destId="{797F9251-192A-405A-9828-BF7FCBF94674}" srcOrd="1" destOrd="0" parTransId="{4C6F35B4-FE41-43C6-91D4-37A8499E3AF9}" sibTransId="{0BF54B87-6C5A-4B3B-965A-FF811ABB3B57}"/>
    <dgm:cxn modelId="{FBF90AC4-52A6-43D4-B397-61209D7E5C16}" srcId="{1F48E4AD-615C-4986-B8E7-93BCB9FEDF7D}" destId="{72DD1A44-2946-43EA-8540-F836C3660356}" srcOrd="0" destOrd="0" parTransId="{9DA623C8-73DC-439E-841F-EE5B6F35BEF6}" sibTransId="{4C3334FE-4FFF-45E0-9C0E-BFE7C8503499}"/>
    <dgm:cxn modelId="{5BE61CC6-FB9D-42D5-B66A-4BD64728CBC7}" srcId="{13137016-1332-40CF-BCC2-5DC587229718}" destId="{7A9659A2-C018-4DCB-AFC3-83097DD6BDFD}" srcOrd="0" destOrd="0" parTransId="{183A2E25-F9FB-41AB-9BB5-BE1010C00173}" sibTransId="{10F99112-6798-46B3-A4A6-C030675A9FD5}"/>
    <dgm:cxn modelId="{3A11FED0-A7CA-4BA3-8351-0AFE9A65025A}" srcId="{097BCFEC-20B0-4640-A817-1BDA6AE21A45}" destId="{20E2D70B-9155-4C0C-B21C-737E74C872D7}" srcOrd="0" destOrd="0" parTransId="{DD81639D-B8D3-43ED-A3F7-5959294DD56D}" sibTransId="{FE661D0E-B6F0-4BB9-83CD-F1D0FDD879C1}"/>
    <dgm:cxn modelId="{E3FC76D9-910E-4FF4-8E40-DED0F9B4631A}" type="presOf" srcId="{C37E9BE7-AFA8-45B9-A8BC-BD43D6333697}" destId="{FE7B8CAE-60B6-424A-8C89-7515561D490D}" srcOrd="0" destOrd="0" presId="urn:microsoft.com/office/officeart/2017/3/layout/HorizontalPathTimeline"/>
    <dgm:cxn modelId="{86A305E2-0A00-43D0-AA64-69B548761D2D}" srcId="{797F9251-192A-405A-9828-BF7FCBF94674}" destId="{4D880C43-9D10-4656-B1A6-3200A9B08196}" srcOrd="0" destOrd="0" parTransId="{CB17BD58-15A0-4C0C-8C91-3E35A42D53AE}" sibTransId="{8983EBD1-AEA6-4034-A6CC-5F5885180078}"/>
    <dgm:cxn modelId="{B35D62E5-F1BE-4B50-9241-15A3252A97DF}" type="presOf" srcId="{1D3071B3-4DFD-43BE-967F-498D47EA0686}" destId="{7FFDF237-1909-419D-A62C-2BE75349597B}" srcOrd="0" destOrd="0" presId="urn:microsoft.com/office/officeart/2017/3/layout/HorizontalPathTimeline"/>
    <dgm:cxn modelId="{9FDD81E6-7813-4A05-A204-83104C4E4446}" srcId="{7ACBC2A6-835C-4681-A0FE-31682156E1FB}" destId="{C37E9BE7-AFA8-45B9-A8BC-BD43D6333697}" srcOrd="0" destOrd="0" parTransId="{77528607-627B-480D-B31A-405F0B706073}" sibTransId="{526C4AC9-4180-4302-80A8-7BC064C7D2CE}"/>
    <dgm:cxn modelId="{558E7AEE-568C-4ECA-BC23-337601AA264F}" srcId="{2ADF9D30-D160-4089-9768-27BE61C1988B}" destId="{6C7C0C43-1B33-4920-8FD2-38478A3DB88E}" srcOrd="0" destOrd="0" parTransId="{5D180360-D721-494B-B8E5-32C51929DE03}" sibTransId="{1CDC8938-8606-4DD4-B708-44E5593A9B86}"/>
    <dgm:cxn modelId="{EF9982F1-60D9-46BF-A5FA-3B0C3156B43D}" srcId="{72DD1A44-2946-43EA-8540-F836C3660356}" destId="{100246DE-9B49-4387-A3CC-D90653669A8A}" srcOrd="0" destOrd="0" parTransId="{031371FE-0AD9-4040-854A-7126A63770C0}" sibTransId="{9E41AE7E-4605-4D18-AAD1-7207EA8EDBB3}"/>
    <dgm:cxn modelId="{DCC33D31-9279-426E-9290-7C962D561A5C}" type="presParOf" srcId="{F41B701C-2549-4A07-85A0-2F5D34E892ED}" destId="{1BF859AE-8CD5-4140-9116-07B4B7F12469}" srcOrd="0" destOrd="0" presId="urn:microsoft.com/office/officeart/2017/3/layout/HorizontalPathTimeline"/>
    <dgm:cxn modelId="{7C140E74-11AC-47B8-9151-1820D495A9EB}" type="presParOf" srcId="{F41B701C-2549-4A07-85A0-2F5D34E892ED}" destId="{76359FF0-DD45-4260-BFB5-7B9DE3BA1369}" srcOrd="1" destOrd="0" presId="urn:microsoft.com/office/officeart/2017/3/layout/HorizontalPathTimeline"/>
    <dgm:cxn modelId="{A78C1501-CD4A-4BF1-B47C-98991F33762A}" type="presParOf" srcId="{76359FF0-DD45-4260-BFB5-7B9DE3BA1369}" destId="{8D68853C-8AD8-428C-8F20-ECE251531B17}" srcOrd="0" destOrd="0" presId="urn:microsoft.com/office/officeart/2017/3/layout/HorizontalPathTimeline"/>
    <dgm:cxn modelId="{9F419A03-BFA9-47AD-BB1A-D7FC0743E7C2}" type="presParOf" srcId="{8D68853C-8AD8-428C-8F20-ECE251531B17}" destId="{8EE0CC65-063A-4F78-A96C-017F8E8FAD11}" srcOrd="0" destOrd="0" presId="urn:microsoft.com/office/officeart/2017/3/layout/HorizontalPathTimeline"/>
    <dgm:cxn modelId="{9C7BD474-1FE1-4208-9280-41302E7243C3}" type="presParOf" srcId="{8D68853C-8AD8-428C-8F20-ECE251531B17}" destId="{C08C0073-5679-429B-907B-EDB39E6C6A3C}" srcOrd="1" destOrd="0" presId="urn:microsoft.com/office/officeart/2017/3/layout/HorizontalPathTimeline"/>
    <dgm:cxn modelId="{C04F38CB-4046-4C77-BE9D-4465B0ADD7D7}" type="presParOf" srcId="{C08C0073-5679-429B-907B-EDB39E6C6A3C}" destId="{3AA3FCE4-8E6E-46DE-9DC1-7C187230AA6C}" srcOrd="0" destOrd="0" presId="urn:microsoft.com/office/officeart/2017/3/layout/HorizontalPathTimeline"/>
    <dgm:cxn modelId="{14B77788-FE01-4D93-BE57-820F27E95BCE}" type="presParOf" srcId="{C08C0073-5679-429B-907B-EDB39E6C6A3C}" destId="{6600C075-B0C2-4F84-A4BB-CD5255C03E58}" srcOrd="1" destOrd="0" presId="urn:microsoft.com/office/officeart/2017/3/layout/HorizontalPathTimeline"/>
    <dgm:cxn modelId="{1FBB5873-50A2-44F9-BB56-285179CC5BDC}" type="presParOf" srcId="{8D68853C-8AD8-428C-8F20-ECE251531B17}" destId="{7743050C-81CD-4A32-9FCC-7A886097E1D6}" srcOrd="2" destOrd="0" presId="urn:microsoft.com/office/officeart/2017/3/layout/HorizontalPathTimeline"/>
    <dgm:cxn modelId="{21BA6392-9BB6-4DA7-8B57-33370048AD57}" type="presParOf" srcId="{8D68853C-8AD8-428C-8F20-ECE251531B17}" destId="{9D016058-20DD-41EF-96EB-8DC8D7BE175A}" srcOrd="3" destOrd="0" presId="urn:microsoft.com/office/officeart/2017/3/layout/HorizontalPathTimeline"/>
    <dgm:cxn modelId="{19B7BCE9-0EA3-4C1F-8300-188A0E4708EB}" type="presParOf" srcId="{8D68853C-8AD8-428C-8F20-ECE251531B17}" destId="{83901487-032C-4CFC-91C3-DED455B445EE}" srcOrd="4" destOrd="0" presId="urn:microsoft.com/office/officeart/2017/3/layout/HorizontalPathTimeline"/>
    <dgm:cxn modelId="{C7D2AE16-6E62-4E89-A0C6-09E70D1250F0}" type="presParOf" srcId="{76359FF0-DD45-4260-BFB5-7B9DE3BA1369}" destId="{04318465-D7BB-4EAF-8335-D275875E0F31}" srcOrd="1" destOrd="0" presId="urn:microsoft.com/office/officeart/2017/3/layout/HorizontalPathTimeline"/>
    <dgm:cxn modelId="{139E5C5F-7BB5-4E57-B059-9D965A8B7751}" type="presParOf" srcId="{76359FF0-DD45-4260-BFB5-7B9DE3BA1369}" destId="{E89C3CBB-D65D-4CA2-9D18-2E625484801A}" srcOrd="2" destOrd="0" presId="urn:microsoft.com/office/officeart/2017/3/layout/HorizontalPathTimeline"/>
    <dgm:cxn modelId="{4DF5EFBD-8C07-45DE-AE66-1572D3B86FF0}" type="presParOf" srcId="{E89C3CBB-D65D-4CA2-9D18-2E625484801A}" destId="{B84C23FD-7247-4773-B9DE-D842958B5BCB}" srcOrd="0" destOrd="0" presId="urn:microsoft.com/office/officeart/2017/3/layout/HorizontalPathTimeline"/>
    <dgm:cxn modelId="{7001C539-8E00-4648-A475-FC60BA2B96F9}" type="presParOf" srcId="{E89C3CBB-D65D-4CA2-9D18-2E625484801A}" destId="{8CCD081D-ECA4-4630-8320-F07A0A5D9D92}" srcOrd="1" destOrd="0" presId="urn:microsoft.com/office/officeart/2017/3/layout/HorizontalPathTimeline"/>
    <dgm:cxn modelId="{BCB00FC9-2473-458E-B62E-9A089BE60A6C}" type="presParOf" srcId="{8CCD081D-ECA4-4630-8320-F07A0A5D9D92}" destId="{DD5E8C7F-A275-47C0-A574-BADB417CB689}" srcOrd="0" destOrd="0" presId="urn:microsoft.com/office/officeart/2017/3/layout/HorizontalPathTimeline"/>
    <dgm:cxn modelId="{664E5654-140E-4678-8347-B6C48B4C580F}" type="presParOf" srcId="{8CCD081D-ECA4-4630-8320-F07A0A5D9D92}" destId="{FF491C9B-C3E0-4C7D-9E95-CC410C1353BB}" srcOrd="1" destOrd="0" presId="urn:microsoft.com/office/officeart/2017/3/layout/HorizontalPathTimeline"/>
    <dgm:cxn modelId="{4BC04412-CF53-4A44-8A3E-F2531D575821}" type="presParOf" srcId="{E89C3CBB-D65D-4CA2-9D18-2E625484801A}" destId="{6DF9CC7D-FA5E-4790-AE1C-CB14669B8FF1}" srcOrd="2" destOrd="0" presId="urn:microsoft.com/office/officeart/2017/3/layout/HorizontalPathTimeline"/>
    <dgm:cxn modelId="{DCD2DD6E-5D5D-4F4F-96C1-D03226982C16}" type="presParOf" srcId="{E89C3CBB-D65D-4CA2-9D18-2E625484801A}" destId="{8D2AF59D-E663-4C95-ACE7-D73E75096BAC}" srcOrd="3" destOrd="0" presId="urn:microsoft.com/office/officeart/2017/3/layout/HorizontalPathTimeline"/>
    <dgm:cxn modelId="{E3329B48-B110-47FB-A9F1-946C095B4AB4}" type="presParOf" srcId="{E89C3CBB-D65D-4CA2-9D18-2E625484801A}" destId="{5EA6F8FA-CE3A-4A17-A8D8-1FDB254F0A82}" srcOrd="4" destOrd="0" presId="urn:microsoft.com/office/officeart/2017/3/layout/HorizontalPathTimeline"/>
    <dgm:cxn modelId="{33A8E99C-81DC-4E3B-8BBE-A3BEE470CB72}" type="presParOf" srcId="{76359FF0-DD45-4260-BFB5-7B9DE3BA1369}" destId="{DB13D6CF-CC3A-4F6B-B341-9BFDA4418549}" srcOrd="3" destOrd="0" presId="urn:microsoft.com/office/officeart/2017/3/layout/HorizontalPathTimeline"/>
    <dgm:cxn modelId="{4DA3C054-2D52-42B2-A8D7-82F77ED7B17B}" type="presParOf" srcId="{76359FF0-DD45-4260-BFB5-7B9DE3BA1369}" destId="{669A0F16-0D57-4B79-A5E4-1090977C0259}" srcOrd="4" destOrd="0" presId="urn:microsoft.com/office/officeart/2017/3/layout/HorizontalPathTimeline"/>
    <dgm:cxn modelId="{6F8C0FF8-3074-4FA0-9951-CFFDCBFAD444}" type="presParOf" srcId="{669A0F16-0D57-4B79-A5E4-1090977C0259}" destId="{9AFCB77B-07FD-4768-8EF0-33A91D0F76AE}" srcOrd="0" destOrd="0" presId="urn:microsoft.com/office/officeart/2017/3/layout/HorizontalPathTimeline"/>
    <dgm:cxn modelId="{C5F37012-8300-45F1-93D7-773F870904A3}" type="presParOf" srcId="{669A0F16-0D57-4B79-A5E4-1090977C0259}" destId="{11167D6E-AAB8-4FC1-A509-B40CD2C90CC2}" srcOrd="1" destOrd="0" presId="urn:microsoft.com/office/officeart/2017/3/layout/HorizontalPathTimeline"/>
    <dgm:cxn modelId="{6FC36636-6184-4638-88D5-46BDC781C95A}" type="presParOf" srcId="{11167D6E-AAB8-4FC1-A509-B40CD2C90CC2}" destId="{06FF10AC-545B-4EDA-B69D-3B94C959CEB2}" srcOrd="0" destOrd="0" presId="urn:microsoft.com/office/officeart/2017/3/layout/HorizontalPathTimeline"/>
    <dgm:cxn modelId="{2A9C9E40-EF7A-4763-9F0F-1639B8528807}" type="presParOf" srcId="{11167D6E-AAB8-4FC1-A509-B40CD2C90CC2}" destId="{2376CD32-020F-4176-87DA-615AA2852E12}" srcOrd="1" destOrd="0" presId="urn:microsoft.com/office/officeart/2017/3/layout/HorizontalPathTimeline"/>
    <dgm:cxn modelId="{CA7E18DF-80AC-4437-B194-FC5B544692C2}" type="presParOf" srcId="{669A0F16-0D57-4B79-A5E4-1090977C0259}" destId="{18B26435-1A32-4764-8BE4-8C0906BF1D3F}" srcOrd="2" destOrd="0" presId="urn:microsoft.com/office/officeart/2017/3/layout/HorizontalPathTimeline"/>
    <dgm:cxn modelId="{1717AD82-AFEF-444F-B287-8B7843F46A38}" type="presParOf" srcId="{669A0F16-0D57-4B79-A5E4-1090977C0259}" destId="{31733948-BE33-4771-A427-377A9C305A63}" srcOrd="3" destOrd="0" presId="urn:microsoft.com/office/officeart/2017/3/layout/HorizontalPathTimeline"/>
    <dgm:cxn modelId="{B70F2093-085D-462B-9813-B154D5A2475F}" type="presParOf" srcId="{669A0F16-0D57-4B79-A5E4-1090977C0259}" destId="{B0E5FCA0-F9BE-48AF-8DFB-E9544A40B80E}" srcOrd="4" destOrd="0" presId="urn:microsoft.com/office/officeart/2017/3/layout/HorizontalPathTimeline"/>
    <dgm:cxn modelId="{71DD61C9-4A16-4EC2-AC45-A542585F5E7F}" type="presParOf" srcId="{76359FF0-DD45-4260-BFB5-7B9DE3BA1369}" destId="{A5491DC4-0EEC-4F00-8224-36DF94F181D8}" srcOrd="5" destOrd="0" presId="urn:microsoft.com/office/officeart/2017/3/layout/HorizontalPathTimeline"/>
    <dgm:cxn modelId="{BEFCE20F-0030-42B3-9E83-E051AB6E207A}" type="presParOf" srcId="{76359FF0-DD45-4260-BFB5-7B9DE3BA1369}" destId="{C656271E-09FD-4C94-938F-A13EBF50D722}" srcOrd="6" destOrd="0" presId="urn:microsoft.com/office/officeart/2017/3/layout/HorizontalPathTimeline"/>
    <dgm:cxn modelId="{4AB81F53-D11C-466A-BA63-6EE61FB9885B}" type="presParOf" srcId="{C656271E-09FD-4C94-938F-A13EBF50D722}" destId="{2CA9895E-CF86-4B6B-82AB-A79B960D024E}" srcOrd="0" destOrd="0" presId="urn:microsoft.com/office/officeart/2017/3/layout/HorizontalPathTimeline"/>
    <dgm:cxn modelId="{084E7BB3-E027-4A03-86A7-986B23D5997B}" type="presParOf" srcId="{C656271E-09FD-4C94-938F-A13EBF50D722}" destId="{AE369C22-5317-432B-8303-B96AF9B51860}" srcOrd="1" destOrd="0" presId="urn:microsoft.com/office/officeart/2017/3/layout/HorizontalPathTimeline"/>
    <dgm:cxn modelId="{B8100305-AC50-4782-AF3E-4075048C6763}" type="presParOf" srcId="{AE369C22-5317-432B-8303-B96AF9B51860}" destId="{7517DED7-09E5-44FB-90B1-6F2CC7261000}" srcOrd="0" destOrd="0" presId="urn:microsoft.com/office/officeart/2017/3/layout/HorizontalPathTimeline"/>
    <dgm:cxn modelId="{9396F6C2-D093-4379-B1CF-91E0CEB4A84E}" type="presParOf" srcId="{AE369C22-5317-432B-8303-B96AF9B51860}" destId="{6DFFC4C1-DB59-422D-B27E-FE6DCB5B563F}" srcOrd="1" destOrd="0" presId="urn:microsoft.com/office/officeart/2017/3/layout/HorizontalPathTimeline"/>
    <dgm:cxn modelId="{E47B5312-B327-4A37-AB32-3DC19395D28A}" type="presParOf" srcId="{C656271E-09FD-4C94-938F-A13EBF50D722}" destId="{214B0463-EC96-4DBC-98F7-BADDF84073F1}" srcOrd="2" destOrd="0" presId="urn:microsoft.com/office/officeart/2017/3/layout/HorizontalPathTimeline"/>
    <dgm:cxn modelId="{923DE180-6EFC-461B-9BBE-E98497F57BD9}" type="presParOf" srcId="{C656271E-09FD-4C94-938F-A13EBF50D722}" destId="{9275D19A-D7A5-4814-B317-2FCF52F35280}" srcOrd="3" destOrd="0" presId="urn:microsoft.com/office/officeart/2017/3/layout/HorizontalPathTimeline"/>
    <dgm:cxn modelId="{5F33C800-5689-44B9-9880-C042D0EB5D6C}" type="presParOf" srcId="{C656271E-09FD-4C94-938F-A13EBF50D722}" destId="{9A3188FF-EF12-47D8-A76A-8D9F78FA9F5B}" srcOrd="4" destOrd="0" presId="urn:microsoft.com/office/officeart/2017/3/layout/HorizontalPathTimeline"/>
    <dgm:cxn modelId="{77C40A9D-839A-4CB4-A00B-E665BF4A71FC}" type="presParOf" srcId="{76359FF0-DD45-4260-BFB5-7B9DE3BA1369}" destId="{8A0A4FB4-3D59-432D-80E1-9C7955497803}" srcOrd="7" destOrd="0" presId="urn:microsoft.com/office/officeart/2017/3/layout/HorizontalPathTimeline"/>
    <dgm:cxn modelId="{51982343-80F5-4135-8344-72998B45CFE2}" type="presParOf" srcId="{76359FF0-DD45-4260-BFB5-7B9DE3BA1369}" destId="{CD673FD8-62D2-4F21-A8DF-D60076CFA9A6}" srcOrd="8" destOrd="0" presId="urn:microsoft.com/office/officeart/2017/3/layout/HorizontalPathTimeline"/>
    <dgm:cxn modelId="{DFF50293-5667-4A4D-B9C9-9783DBE6B3ED}" type="presParOf" srcId="{CD673FD8-62D2-4F21-A8DF-D60076CFA9A6}" destId="{1EFBEA5C-D4D4-411E-9110-6D5A86EE439D}" srcOrd="0" destOrd="0" presId="urn:microsoft.com/office/officeart/2017/3/layout/HorizontalPathTimeline"/>
    <dgm:cxn modelId="{89F523EC-CA90-418E-9841-E0F18ADEE95C}" type="presParOf" srcId="{CD673FD8-62D2-4F21-A8DF-D60076CFA9A6}" destId="{ADAEDFE0-8E80-452C-B45D-08802A4AE7A1}" srcOrd="1" destOrd="0" presId="urn:microsoft.com/office/officeart/2017/3/layout/HorizontalPathTimeline"/>
    <dgm:cxn modelId="{54D8305A-A490-4260-BCAF-25884A7B7EC4}" type="presParOf" srcId="{ADAEDFE0-8E80-452C-B45D-08802A4AE7A1}" destId="{7FFDF237-1909-419D-A62C-2BE75349597B}" srcOrd="0" destOrd="0" presId="urn:microsoft.com/office/officeart/2017/3/layout/HorizontalPathTimeline"/>
    <dgm:cxn modelId="{29EC3E5B-087D-4AC8-9B95-834BA431AD20}" type="presParOf" srcId="{ADAEDFE0-8E80-452C-B45D-08802A4AE7A1}" destId="{7826F0E0-EFBD-4266-B1F6-E5AD1CAD6913}" srcOrd="1" destOrd="0" presId="urn:microsoft.com/office/officeart/2017/3/layout/HorizontalPathTimeline"/>
    <dgm:cxn modelId="{57EFDAB2-F3F7-4AA5-8B35-F323ADA96C15}" type="presParOf" srcId="{CD673FD8-62D2-4F21-A8DF-D60076CFA9A6}" destId="{AB0076E1-8788-4BD8-8309-8DC07DF1352F}" srcOrd="2" destOrd="0" presId="urn:microsoft.com/office/officeart/2017/3/layout/HorizontalPathTimeline"/>
    <dgm:cxn modelId="{B9BA7431-3E48-41D7-99C4-FC39E0B88358}" type="presParOf" srcId="{CD673FD8-62D2-4F21-A8DF-D60076CFA9A6}" destId="{3E8AB8FF-E77A-4F5E-AAFC-C6E703EA8621}" srcOrd="3" destOrd="0" presId="urn:microsoft.com/office/officeart/2017/3/layout/HorizontalPathTimeline"/>
    <dgm:cxn modelId="{223F284E-24E3-4160-B826-AFA635BBDEC1}" type="presParOf" srcId="{CD673FD8-62D2-4F21-A8DF-D60076CFA9A6}" destId="{A7366C38-EF1A-4356-827A-03A937EC6C42}" srcOrd="4" destOrd="0" presId="urn:microsoft.com/office/officeart/2017/3/layout/HorizontalPathTimeline"/>
    <dgm:cxn modelId="{08475A19-B2E0-490D-9970-B3795C35B2AF}" type="presParOf" srcId="{76359FF0-DD45-4260-BFB5-7B9DE3BA1369}" destId="{39CC0A8C-0245-49B2-9136-1D2F8963032B}" srcOrd="9" destOrd="0" presId="urn:microsoft.com/office/officeart/2017/3/layout/HorizontalPathTimeline"/>
    <dgm:cxn modelId="{02044498-0BA2-41A9-82D0-EF40E9321FD3}" type="presParOf" srcId="{76359FF0-DD45-4260-BFB5-7B9DE3BA1369}" destId="{29992006-2ED2-42EF-9E7C-07A8697E79E1}" srcOrd="10" destOrd="0" presId="urn:microsoft.com/office/officeart/2017/3/layout/HorizontalPathTimeline"/>
    <dgm:cxn modelId="{71094516-2437-47E7-A8CA-01460153DE1F}" type="presParOf" srcId="{29992006-2ED2-42EF-9E7C-07A8697E79E1}" destId="{C95C56E6-D4E9-43AD-90E1-C3EECD9259CC}" srcOrd="0" destOrd="0" presId="urn:microsoft.com/office/officeart/2017/3/layout/HorizontalPathTimeline"/>
    <dgm:cxn modelId="{8707DAC6-F7D0-4134-82FB-5BEDF9EFF699}" type="presParOf" srcId="{29992006-2ED2-42EF-9E7C-07A8697E79E1}" destId="{1D739EAC-08AC-4217-A418-5459E1F4AE7E}" srcOrd="1" destOrd="0" presId="urn:microsoft.com/office/officeart/2017/3/layout/HorizontalPathTimeline"/>
    <dgm:cxn modelId="{A443E08B-E7FE-404D-AE39-6D8749A62E77}" type="presParOf" srcId="{1D739EAC-08AC-4217-A418-5459E1F4AE7E}" destId="{FE7B8CAE-60B6-424A-8C89-7515561D490D}" srcOrd="0" destOrd="0" presId="urn:microsoft.com/office/officeart/2017/3/layout/HorizontalPathTimeline"/>
    <dgm:cxn modelId="{65BB3046-64FF-4F97-8356-DA807F03EA70}" type="presParOf" srcId="{1D739EAC-08AC-4217-A418-5459E1F4AE7E}" destId="{C33A91E6-CA10-4E31-BAEA-865DACA47D1F}" srcOrd="1" destOrd="0" presId="urn:microsoft.com/office/officeart/2017/3/layout/HorizontalPathTimeline"/>
    <dgm:cxn modelId="{F0B10638-8F1C-441C-A62B-D27CA35F5242}" type="presParOf" srcId="{29992006-2ED2-42EF-9E7C-07A8697E79E1}" destId="{A471F2D1-10A1-4825-B9EB-536671544C27}" srcOrd="2" destOrd="0" presId="urn:microsoft.com/office/officeart/2017/3/layout/HorizontalPathTimeline"/>
    <dgm:cxn modelId="{0C5B02B6-758C-4BBD-A422-6806C2EA1450}" type="presParOf" srcId="{29992006-2ED2-42EF-9E7C-07A8697E79E1}" destId="{D58EEBEE-8837-4379-94DF-6C2598C6F3EB}" srcOrd="3" destOrd="0" presId="urn:microsoft.com/office/officeart/2017/3/layout/HorizontalPathTimeline"/>
    <dgm:cxn modelId="{6ABB21DE-5191-49F7-9355-8375A95B0715}" type="presParOf" srcId="{29992006-2ED2-42EF-9E7C-07A8697E79E1}" destId="{43F7A335-1A92-4DAC-A587-9756196C7DE8}" srcOrd="4" destOrd="0" presId="urn:microsoft.com/office/officeart/2017/3/layout/HorizontalPathTimeline"/>
    <dgm:cxn modelId="{D2EB9998-6BC4-4B91-AD01-6885D5896581}" type="presParOf" srcId="{76359FF0-DD45-4260-BFB5-7B9DE3BA1369}" destId="{8C8289DC-434B-4610-8546-5056E2D306BC}" srcOrd="11" destOrd="0" presId="urn:microsoft.com/office/officeart/2017/3/layout/HorizontalPathTimeline"/>
    <dgm:cxn modelId="{60C3B052-D25F-4EF1-AD6A-6B54BCD1FB69}" type="presParOf" srcId="{76359FF0-DD45-4260-BFB5-7B9DE3BA1369}" destId="{777F3E55-26DA-428D-B531-A0C2AED67026}" srcOrd="12" destOrd="0" presId="urn:microsoft.com/office/officeart/2017/3/layout/HorizontalPathTimeline"/>
    <dgm:cxn modelId="{3509885A-95BC-4211-8FA8-7C65A221A484}" type="presParOf" srcId="{777F3E55-26DA-428D-B531-A0C2AED67026}" destId="{5496314F-B4AA-4032-AD1D-984B273E6E75}" srcOrd="0" destOrd="0" presId="urn:microsoft.com/office/officeart/2017/3/layout/HorizontalPathTimeline"/>
    <dgm:cxn modelId="{DB850D36-B06F-4332-93FA-6134B648C522}" type="presParOf" srcId="{777F3E55-26DA-428D-B531-A0C2AED67026}" destId="{9337C400-57E2-4CC5-A5B1-86D05425F6BC}" srcOrd="1" destOrd="0" presId="urn:microsoft.com/office/officeart/2017/3/layout/HorizontalPathTimeline"/>
    <dgm:cxn modelId="{C8A401B2-A13D-4853-9C87-335C3E20D3E2}" type="presParOf" srcId="{9337C400-57E2-4CC5-A5B1-86D05425F6BC}" destId="{44C14C39-4F6E-4A5D-8F57-3CF629D6CEE0}" srcOrd="0" destOrd="0" presId="urn:microsoft.com/office/officeart/2017/3/layout/HorizontalPathTimeline"/>
    <dgm:cxn modelId="{926656FC-E67C-4A73-B9C4-B3FB5DA5269D}" type="presParOf" srcId="{9337C400-57E2-4CC5-A5B1-86D05425F6BC}" destId="{8173CE58-DD2E-46AA-9669-A84C5AE5E5CE}" srcOrd="1" destOrd="0" presId="urn:microsoft.com/office/officeart/2017/3/layout/HorizontalPathTimeline"/>
    <dgm:cxn modelId="{0C52D8EF-20E6-4E1B-956C-3046BBA79E44}" type="presParOf" srcId="{777F3E55-26DA-428D-B531-A0C2AED67026}" destId="{C9186F93-6F38-4C5A-BCB2-53EECB980AC5}" srcOrd="2" destOrd="0" presId="urn:microsoft.com/office/officeart/2017/3/layout/HorizontalPathTimeline"/>
    <dgm:cxn modelId="{4C609B1A-3F89-495C-9D73-58D5DC2B1C4E}" type="presParOf" srcId="{777F3E55-26DA-428D-B531-A0C2AED67026}" destId="{A319880D-037E-45BB-9263-AC7C64ECE854}" srcOrd="3" destOrd="0" presId="urn:microsoft.com/office/officeart/2017/3/layout/HorizontalPathTimeline"/>
    <dgm:cxn modelId="{9A21FF2C-554D-494B-9507-BD93A2620164}" type="presParOf" srcId="{777F3E55-26DA-428D-B531-A0C2AED67026}" destId="{EEEEA408-1AC8-43D8-8702-8B636A384519}" srcOrd="4" destOrd="0" presId="urn:microsoft.com/office/officeart/2017/3/layout/HorizontalPathTimeline"/>
    <dgm:cxn modelId="{4A885772-426A-47D9-8459-38ECB636BFFF}" type="presParOf" srcId="{76359FF0-DD45-4260-BFB5-7B9DE3BA1369}" destId="{AE086A43-098D-48AE-B094-9665A24567F2}" srcOrd="13" destOrd="0" presId="urn:microsoft.com/office/officeart/2017/3/layout/HorizontalPathTimeline"/>
    <dgm:cxn modelId="{8841CD06-67B9-41CB-B0C2-A0866E924233}" type="presParOf" srcId="{76359FF0-DD45-4260-BFB5-7B9DE3BA1369}" destId="{BC257674-1F48-4E9D-86EC-FBB316D0B817}" srcOrd="14" destOrd="0" presId="urn:microsoft.com/office/officeart/2017/3/layout/HorizontalPathTimeline"/>
    <dgm:cxn modelId="{98D1CE9E-762E-492C-AF34-D0B9E3E93A8A}" type="presParOf" srcId="{BC257674-1F48-4E9D-86EC-FBB316D0B817}" destId="{E247B786-F0B9-4D46-AD1E-8B3BFA288C10}" srcOrd="0" destOrd="0" presId="urn:microsoft.com/office/officeart/2017/3/layout/HorizontalPathTimeline"/>
    <dgm:cxn modelId="{6BF8D98C-8FBB-43F6-820C-4DB3B439F376}" type="presParOf" srcId="{BC257674-1F48-4E9D-86EC-FBB316D0B817}" destId="{6B989C52-28F4-43C3-B5FC-9B6D2D4F944B}" srcOrd="1" destOrd="0" presId="urn:microsoft.com/office/officeart/2017/3/layout/HorizontalPathTimeline"/>
    <dgm:cxn modelId="{03772BA5-0697-4191-BC67-6F389318521D}" type="presParOf" srcId="{6B989C52-28F4-43C3-B5FC-9B6D2D4F944B}" destId="{F39D11D1-FAA1-4352-9ACE-6185C2A76527}" srcOrd="0" destOrd="0" presId="urn:microsoft.com/office/officeart/2017/3/layout/HorizontalPathTimeline"/>
    <dgm:cxn modelId="{F177FCCC-0470-4FD8-9E31-6C4FAF49CC0A}" type="presParOf" srcId="{6B989C52-28F4-43C3-B5FC-9B6D2D4F944B}" destId="{234A392A-EC02-4A12-AA7D-952EE911CCCC}" srcOrd="1" destOrd="0" presId="urn:microsoft.com/office/officeart/2017/3/layout/HorizontalPathTimeline"/>
    <dgm:cxn modelId="{A35B767F-B0DB-48F7-A0E7-76FEC2D62B96}" type="presParOf" srcId="{BC257674-1F48-4E9D-86EC-FBB316D0B817}" destId="{34D0E40B-7A63-4119-BAED-E026BACAB2AD}" srcOrd="2" destOrd="0" presId="urn:microsoft.com/office/officeart/2017/3/layout/HorizontalPathTimeline"/>
    <dgm:cxn modelId="{6ACCCCC4-1FCC-4EC0-8961-6D299B5032ED}" type="presParOf" srcId="{BC257674-1F48-4E9D-86EC-FBB316D0B817}" destId="{506A0A36-C686-4A2E-9833-6C85F263C436}" srcOrd="3" destOrd="0" presId="urn:microsoft.com/office/officeart/2017/3/layout/HorizontalPathTimeline"/>
    <dgm:cxn modelId="{6C0FDB05-4B40-4926-B12A-3FC2DACBA895}" type="presParOf" srcId="{BC257674-1F48-4E9D-86EC-FBB316D0B817}" destId="{C04E05B1-51A4-4FC7-BB30-6E31D6CB70A7}"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7F8C2-BA0A-488B-B655-250FAA15C011}" type="doc">
      <dgm:prSet loTypeId="urn:microsoft.com/office/officeart/2016/7/layout/VerticalSolidActionList" loCatId="List" qsTypeId="urn:microsoft.com/office/officeart/2005/8/quickstyle/simple2" qsCatId="simple" csTypeId="urn:microsoft.com/office/officeart/2005/8/colors/accent1_2" csCatId="accent1" phldr="1"/>
      <dgm:spPr/>
      <dgm:t>
        <a:bodyPr/>
        <a:lstStyle/>
        <a:p>
          <a:endParaRPr lang="en-US"/>
        </a:p>
      </dgm:t>
    </dgm:pt>
    <dgm:pt modelId="{A5AFE5B8-364C-4E6E-A745-068204A0C470}">
      <dgm:prSet custT="1"/>
      <dgm:spPr/>
      <dgm:t>
        <a:bodyPr/>
        <a:lstStyle/>
        <a:p>
          <a:r>
            <a:rPr lang="en-US" sz="2800" b="1" dirty="0"/>
            <a:t>Level A</a:t>
          </a:r>
        </a:p>
      </dgm:t>
    </dgm:pt>
    <dgm:pt modelId="{7CC4F769-B95E-4FE3-8EF7-5025482EFC58}" type="parTrans" cxnId="{D9DA00AE-C349-4D51-A7EE-D07D5A7DEF7D}">
      <dgm:prSet/>
      <dgm:spPr/>
      <dgm:t>
        <a:bodyPr/>
        <a:lstStyle/>
        <a:p>
          <a:endParaRPr lang="en-US"/>
        </a:p>
      </dgm:t>
    </dgm:pt>
    <dgm:pt modelId="{E0350DF5-131D-44BF-8AAE-35C71E5CAA7D}" type="sibTrans" cxnId="{D9DA00AE-C349-4D51-A7EE-D07D5A7DEF7D}">
      <dgm:prSet/>
      <dgm:spPr/>
      <dgm:t>
        <a:bodyPr/>
        <a:lstStyle/>
        <a:p>
          <a:endParaRPr lang="en-US"/>
        </a:p>
      </dgm:t>
    </dgm:pt>
    <dgm:pt modelId="{50E9360A-EAE6-4EF5-9931-B504A9E84CC3}">
      <dgm:prSet custT="1"/>
      <dgm:spPr/>
      <dgm:t>
        <a:bodyPr/>
        <a:lstStyle/>
        <a:p>
          <a:r>
            <a:rPr lang="en-US" sz="2000" b="1" dirty="0"/>
            <a:t>Basic</a:t>
          </a:r>
        </a:p>
      </dgm:t>
    </dgm:pt>
    <dgm:pt modelId="{E97B62D3-AA88-4FB2-AEFB-940BE2EF79BE}" type="parTrans" cxnId="{BA60D882-636A-42D0-93E0-A537584AF9BC}">
      <dgm:prSet/>
      <dgm:spPr/>
      <dgm:t>
        <a:bodyPr/>
        <a:lstStyle/>
        <a:p>
          <a:endParaRPr lang="en-US"/>
        </a:p>
      </dgm:t>
    </dgm:pt>
    <dgm:pt modelId="{1C615D70-53B2-45F7-BEFD-83E412547271}" type="sibTrans" cxnId="{BA60D882-636A-42D0-93E0-A537584AF9BC}">
      <dgm:prSet/>
      <dgm:spPr/>
      <dgm:t>
        <a:bodyPr/>
        <a:lstStyle/>
        <a:p>
          <a:endParaRPr lang="en-US"/>
        </a:p>
      </dgm:t>
    </dgm:pt>
    <dgm:pt modelId="{4EBAF901-2BD2-4BC8-BC62-45FF7EC9E64B}">
      <dgm:prSet custT="1"/>
      <dgm:spPr/>
      <dgm:t>
        <a:bodyPr/>
        <a:lstStyle/>
        <a:p>
          <a:r>
            <a:rPr lang="en-US" sz="1400" dirty="0"/>
            <a:t>addresses the most fundamental accessibility considerations for the broadest group of people, making it an essential baseline achievement</a:t>
          </a:r>
        </a:p>
      </dgm:t>
    </dgm:pt>
    <dgm:pt modelId="{9ABB308B-B9F7-4819-BDB3-7C2509CDB3EE}" type="parTrans" cxnId="{F24470C8-832E-4577-ACFE-E2D36AD00905}">
      <dgm:prSet/>
      <dgm:spPr/>
      <dgm:t>
        <a:bodyPr/>
        <a:lstStyle/>
        <a:p>
          <a:endParaRPr lang="en-US"/>
        </a:p>
      </dgm:t>
    </dgm:pt>
    <dgm:pt modelId="{B8562D77-4E49-42B6-BDAD-5397F5E80642}" type="sibTrans" cxnId="{F24470C8-832E-4577-ACFE-E2D36AD00905}">
      <dgm:prSet/>
      <dgm:spPr/>
      <dgm:t>
        <a:bodyPr/>
        <a:lstStyle/>
        <a:p>
          <a:endParaRPr lang="en-US"/>
        </a:p>
      </dgm:t>
    </dgm:pt>
    <dgm:pt modelId="{360B58A4-7F5C-4EB7-BA40-0FEE441013B2}">
      <dgm:prSet custT="1"/>
      <dgm:spPr/>
      <dgm:t>
        <a:bodyPr/>
        <a:lstStyle/>
        <a:p>
          <a:r>
            <a:rPr lang="en-US" sz="1400" dirty="0"/>
            <a:t>at this conformance level, web content likely contains some accessibility barriers.</a:t>
          </a:r>
        </a:p>
      </dgm:t>
    </dgm:pt>
    <dgm:pt modelId="{83B6BC1D-EEE9-42A6-BDE2-8DDC28644266}" type="parTrans" cxnId="{D60A72C8-5578-4C57-9D78-17D4BAA070BB}">
      <dgm:prSet/>
      <dgm:spPr/>
      <dgm:t>
        <a:bodyPr/>
        <a:lstStyle/>
        <a:p>
          <a:endParaRPr lang="en-US"/>
        </a:p>
      </dgm:t>
    </dgm:pt>
    <dgm:pt modelId="{10E60BC3-D13D-4298-BC29-806D3A38CFA5}" type="sibTrans" cxnId="{D60A72C8-5578-4C57-9D78-17D4BAA070BB}">
      <dgm:prSet/>
      <dgm:spPr/>
      <dgm:t>
        <a:bodyPr/>
        <a:lstStyle/>
        <a:p>
          <a:endParaRPr lang="en-US"/>
        </a:p>
      </dgm:t>
    </dgm:pt>
    <dgm:pt modelId="{0053266D-265A-4D57-9BE9-E1B220AED525}">
      <dgm:prSet custT="1"/>
      <dgm:spPr/>
      <dgm:t>
        <a:bodyPr/>
        <a:lstStyle/>
        <a:p>
          <a:r>
            <a:rPr lang="en-US" sz="2800" b="1" dirty="0"/>
            <a:t>Level AA</a:t>
          </a:r>
        </a:p>
      </dgm:t>
    </dgm:pt>
    <dgm:pt modelId="{D1573A3E-D362-430F-A534-EBF9D27B9CA2}" type="parTrans" cxnId="{C0DD05C9-B67D-45BA-BBEC-AEB372FEA828}">
      <dgm:prSet/>
      <dgm:spPr/>
      <dgm:t>
        <a:bodyPr/>
        <a:lstStyle/>
        <a:p>
          <a:endParaRPr lang="en-US"/>
        </a:p>
      </dgm:t>
    </dgm:pt>
    <dgm:pt modelId="{06D9FBAE-65C8-471B-B7B6-8A0FBAF4A37C}" type="sibTrans" cxnId="{C0DD05C9-B67D-45BA-BBEC-AEB372FEA828}">
      <dgm:prSet/>
      <dgm:spPr/>
      <dgm:t>
        <a:bodyPr/>
        <a:lstStyle/>
        <a:p>
          <a:endParaRPr lang="en-US"/>
        </a:p>
      </dgm:t>
    </dgm:pt>
    <dgm:pt modelId="{F3315960-8DA2-4E79-A343-1F6A71EEA7A2}">
      <dgm:prSet custT="1"/>
      <dgm:spPr/>
      <dgm:t>
        <a:bodyPr/>
        <a:lstStyle/>
        <a:p>
          <a:r>
            <a:rPr lang="en-US" sz="2000" b="1" dirty="0"/>
            <a:t>Strong</a:t>
          </a:r>
        </a:p>
      </dgm:t>
    </dgm:pt>
    <dgm:pt modelId="{3014A923-B0C8-45F8-B2F8-513456E96D3A}" type="parTrans" cxnId="{71C85DC2-F587-467F-8F1D-4A524778537B}">
      <dgm:prSet/>
      <dgm:spPr/>
      <dgm:t>
        <a:bodyPr/>
        <a:lstStyle/>
        <a:p>
          <a:endParaRPr lang="en-US"/>
        </a:p>
      </dgm:t>
    </dgm:pt>
    <dgm:pt modelId="{D2756027-12C2-44F7-A36B-94C593C943FF}" type="sibTrans" cxnId="{71C85DC2-F587-467F-8F1D-4A524778537B}">
      <dgm:prSet/>
      <dgm:spPr/>
      <dgm:t>
        <a:bodyPr/>
        <a:lstStyle/>
        <a:p>
          <a:endParaRPr lang="en-US"/>
        </a:p>
      </dgm:t>
    </dgm:pt>
    <dgm:pt modelId="{5C58EAD4-6A1C-4DEF-ACB0-2BC7FFE1B297}">
      <dgm:prSet custT="1"/>
      <dgm:spPr/>
      <dgm:t>
        <a:bodyPr/>
        <a:lstStyle/>
        <a:p>
          <a:r>
            <a:rPr lang="en-US" sz="1400" dirty="0"/>
            <a:t>goes further toward making web content accessible for users in a wider variety of contexts.</a:t>
          </a:r>
        </a:p>
      </dgm:t>
    </dgm:pt>
    <dgm:pt modelId="{774E7D3B-AE74-4E36-9B53-57BEE2516859}" type="parTrans" cxnId="{49393730-FE8D-4C35-92DE-087A1201F3BA}">
      <dgm:prSet/>
      <dgm:spPr/>
      <dgm:t>
        <a:bodyPr/>
        <a:lstStyle/>
        <a:p>
          <a:endParaRPr lang="en-US"/>
        </a:p>
      </dgm:t>
    </dgm:pt>
    <dgm:pt modelId="{F7774F61-8CAE-4B26-980E-7E1B42933EB6}" type="sibTrans" cxnId="{49393730-FE8D-4C35-92DE-087A1201F3BA}">
      <dgm:prSet/>
      <dgm:spPr/>
      <dgm:t>
        <a:bodyPr/>
        <a:lstStyle/>
        <a:p>
          <a:endParaRPr lang="en-US"/>
        </a:p>
      </dgm:t>
    </dgm:pt>
    <dgm:pt modelId="{83EDE5A9-DF46-4E9E-AC6D-5E3F900E8528}">
      <dgm:prSet custT="1"/>
      <dgm:spPr/>
      <dgm:t>
        <a:bodyPr/>
        <a:lstStyle/>
        <a:p>
          <a:r>
            <a:rPr lang="en-US" sz="1400" dirty="0"/>
            <a:t>most recommend this conformance level.</a:t>
          </a:r>
        </a:p>
      </dgm:t>
    </dgm:pt>
    <dgm:pt modelId="{67A9F5BF-806B-44A2-9DB0-57D31FEF5707}" type="parTrans" cxnId="{5CB65362-1E07-4FC4-BC55-CD1CB61FA3BA}">
      <dgm:prSet/>
      <dgm:spPr/>
      <dgm:t>
        <a:bodyPr/>
        <a:lstStyle/>
        <a:p>
          <a:endParaRPr lang="en-US"/>
        </a:p>
      </dgm:t>
    </dgm:pt>
    <dgm:pt modelId="{A7E80DB8-D69A-42E1-897D-304ED2F4C22B}" type="sibTrans" cxnId="{5CB65362-1E07-4FC4-BC55-CD1CB61FA3BA}">
      <dgm:prSet/>
      <dgm:spPr/>
      <dgm:t>
        <a:bodyPr/>
        <a:lstStyle/>
        <a:p>
          <a:endParaRPr lang="en-US"/>
        </a:p>
      </dgm:t>
    </dgm:pt>
    <dgm:pt modelId="{2E5C5BEE-7716-4109-AC15-A106B572D6B6}">
      <dgm:prSet custT="1"/>
      <dgm:spPr/>
      <dgm:t>
        <a:bodyPr/>
        <a:lstStyle/>
        <a:p>
          <a:r>
            <a:rPr lang="en-US" sz="2800" b="1" dirty="0"/>
            <a:t>Level AAA</a:t>
          </a:r>
        </a:p>
      </dgm:t>
    </dgm:pt>
    <dgm:pt modelId="{C2636A0C-0B68-437B-B5F2-B64C3655DCCA}" type="parTrans" cxnId="{B7AB808D-1292-4EF5-821E-A119E3E547EA}">
      <dgm:prSet/>
      <dgm:spPr/>
      <dgm:t>
        <a:bodyPr/>
        <a:lstStyle/>
        <a:p>
          <a:endParaRPr lang="en-US"/>
        </a:p>
      </dgm:t>
    </dgm:pt>
    <dgm:pt modelId="{BD83FC65-5B21-4107-ABC6-BCA38C2BD7CD}" type="sibTrans" cxnId="{B7AB808D-1292-4EF5-821E-A119E3E547EA}">
      <dgm:prSet/>
      <dgm:spPr/>
      <dgm:t>
        <a:bodyPr/>
        <a:lstStyle/>
        <a:p>
          <a:endParaRPr lang="en-US"/>
        </a:p>
      </dgm:t>
    </dgm:pt>
    <dgm:pt modelId="{A4D88117-9B66-400A-9005-FE6603A4A227}">
      <dgm:prSet custT="1"/>
      <dgm:spPr/>
      <dgm:t>
        <a:bodyPr/>
        <a:lstStyle/>
        <a:p>
          <a:r>
            <a:rPr lang="en-US" sz="2000" b="1" dirty="0"/>
            <a:t>Excellent</a:t>
          </a:r>
        </a:p>
      </dgm:t>
    </dgm:pt>
    <dgm:pt modelId="{018647C7-989B-4903-AD19-DCD80764D018}" type="parTrans" cxnId="{924D8ABF-CF2F-4033-884D-C0EB706A4114}">
      <dgm:prSet/>
      <dgm:spPr/>
      <dgm:t>
        <a:bodyPr/>
        <a:lstStyle/>
        <a:p>
          <a:endParaRPr lang="en-US"/>
        </a:p>
      </dgm:t>
    </dgm:pt>
    <dgm:pt modelId="{CC086518-904E-44FE-AD17-4FEBB10B1BFC}" type="sibTrans" cxnId="{924D8ABF-CF2F-4033-884D-C0EB706A4114}">
      <dgm:prSet/>
      <dgm:spPr/>
      <dgm:t>
        <a:bodyPr/>
        <a:lstStyle/>
        <a:p>
          <a:endParaRPr lang="en-US"/>
        </a:p>
      </dgm:t>
    </dgm:pt>
    <dgm:pt modelId="{FD0FE816-3F58-4B1C-B8E8-B11E08B01D36}">
      <dgm:prSet custT="1"/>
      <dgm:spPr/>
      <dgm:t>
        <a:bodyPr/>
        <a:lstStyle/>
        <a:p>
          <a:r>
            <a:rPr lang="en-US" sz="1400" dirty="0"/>
            <a:t>is the highest possible conformance level.</a:t>
          </a:r>
        </a:p>
      </dgm:t>
    </dgm:pt>
    <dgm:pt modelId="{8E432EDE-13F5-4C51-A000-0689F24458B2}" type="parTrans" cxnId="{CF5C73A1-62C4-44C8-82F6-6438051FB6A1}">
      <dgm:prSet/>
      <dgm:spPr/>
      <dgm:t>
        <a:bodyPr/>
        <a:lstStyle/>
        <a:p>
          <a:endParaRPr lang="en-US"/>
        </a:p>
      </dgm:t>
    </dgm:pt>
    <dgm:pt modelId="{40102E66-C6B8-4F28-8FEE-C7CDAA525F29}" type="sibTrans" cxnId="{CF5C73A1-62C4-44C8-82F6-6438051FB6A1}">
      <dgm:prSet/>
      <dgm:spPr/>
      <dgm:t>
        <a:bodyPr/>
        <a:lstStyle/>
        <a:p>
          <a:endParaRPr lang="en-US"/>
        </a:p>
      </dgm:t>
    </dgm:pt>
    <dgm:pt modelId="{D45CD2D7-7610-466E-947A-3C1D3861979B}">
      <dgm:prSet custT="1"/>
      <dgm:spPr/>
      <dgm:t>
        <a:bodyPr/>
        <a:lstStyle/>
        <a:p>
          <a:r>
            <a:rPr lang="en-US" sz="1400" dirty="0"/>
            <a:t>however, it is </a:t>
          </a:r>
          <a:r>
            <a:rPr lang="en-US" sz="1400" u="sng" dirty="0"/>
            <a:t>not applicable or realistic</a:t>
          </a:r>
          <a:r>
            <a:rPr lang="en-US" sz="1400" dirty="0"/>
            <a:t> in all situations.</a:t>
          </a:r>
        </a:p>
      </dgm:t>
    </dgm:pt>
    <dgm:pt modelId="{B498981E-DC6E-499B-B8CF-9696D6B2B0EF}" type="parTrans" cxnId="{50F3F1AE-7FD5-4D50-B38F-C89E9B4452B5}">
      <dgm:prSet/>
      <dgm:spPr/>
      <dgm:t>
        <a:bodyPr/>
        <a:lstStyle/>
        <a:p>
          <a:endParaRPr lang="en-US"/>
        </a:p>
      </dgm:t>
    </dgm:pt>
    <dgm:pt modelId="{61C532BB-BC4E-42A3-BB5E-A554FE1DAAB4}" type="sibTrans" cxnId="{50F3F1AE-7FD5-4D50-B38F-C89E9B4452B5}">
      <dgm:prSet/>
      <dgm:spPr/>
      <dgm:t>
        <a:bodyPr/>
        <a:lstStyle/>
        <a:p>
          <a:endParaRPr lang="en-US"/>
        </a:p>
      </dgm:t>
    </dgm:pt>
    <dgm:pt modelId="{25C72B5B-6499-4DB5-9F6D-4DA365E8BE2C}" type="pres">
      <dgm:prSet presAssocID="{A867F8C2-BA0A-488B-B655-250FAA15C011}" presName="Name0" presStyleCnt="0">
        <dgm:presLayoutVars>
          <dgm:dir/>
          <dgm:animLvl val="lvl"/>
          <dgm:resizeHandles val="exact"/>
        </dgm:presLayoutVars>
      </dgm:prSet>
      <dgm:spPr/>
    </dgm:pt>
    <dgm:pt modelId="{9A554C23-0DE9-4F06-B32D-5FC008F08905}" type="pres">
      <dgm:prSet presAssocID="{A5AFE5B8-364C-4E6E-A745-068204A0C470}" presName="linNode" presStyleCnt="0"/>
      <dgm:spPr/>
    </dgm:pt>
    <dgm:pt modelId="{99636EAC-0D8C-41CE-A2D3-6CC8C734D93F}" type="pres">
      <dgm:prSet presAssocID="{A5AFE5B8-364C-4E6E-A745-068204A0C470}" presName="parentText" presStyleLbl="alignNode1" presStyleIdx="0" presStyleCnt="3">
        <dgm:presLayoutVars>
          <dgm:chMax val="1"/>
          <dgm:bulletEnabled/>
        </dgm:presLayoutVars>
      </dgm:prSet>
      <dgm:spPr/>
    </dgm:pt>
    <dgm:pt modelId="{B90CB238-E25D-401C-873D-9209BA1D738B}" type="pres">
      <dgm:prSet presAssocID="{A5AFE5B8-364C-4E6E-A745-068204A0C470}" presName="descendantText" presStyleLbl="alignAccFollowNode1" presStyleIdx="0" presStyleCnt="3">
        <dgm:presLayoutVars>
          <dgm:bulletEnabled/>
        </dgm:presLayoutVars>
      </dgm:prSet>
      <dgm:spPr/>
    </dgm:pt>
    <dgm:pt modelId="{8CA61E13-C41B-46FB-95F8-740F6FECE23B}" type="pres">
      <dgm:prSet presAssocID="{E0350DF5-131D-44BF-8AAE-35C71E5CAA7D}" presName="sp" presStyleCnt="0"/>
      <dgm:spPr/>
    </dgm:pt>
    <dgm:pt modelId="{A72B7365-5AD0-423E-A14E-24A0EAD61717}" type="pres">
      <dgm:prSet presAssocID="{0053266D-265A-4D57-9BE9-E1B220AED525}" presName="linNode" presStyleCnt="0"/>
      <dgm:spPr/>
    </dgm:pt>
    <dgm:pt modelId="{2CB5D0A3-1443-4BAC-A580-2E5D79E2386B}" type="pres">
      <dgm:prSet presAssocID="{0053266D-265A-4D57-9BE9-E1B220AED525}" presName="parentText" presStyleLbl="alignNode1" presStyleIdx="1" presStyleCnt="3">
        <dgm:presLayoutVars>
          <dgm:chMax val="1"/>
          <dgm:bulletEnabled/>
        </dgm:presLayoutVars>
      </dgm:prSet>
      <dgm:spPr/>
    </dgm:pt>
    <dgm:pt modelId="{9075FDDB-A73D-4072-90F4-3E80A471E74E}" type="pres">
      <dgm:prSet presAssocID="{0053266D-265A-4D57-9BE9-E1B220AED525}" presName="descendantText" presStyleLbl="alignAccFollowNode1" presStyleIdx="1" presStyleCnt="3">
        <dgm:presLayoutVars>
          <dgm:bulletEnabled/>
        </dgm:presLayoutVars>
      </dgm:prSet>
      <dgm:spPr/>
    </dgm:pt>
    <dgm:pt modelId="{FDA2909A-2190-47F5-9EF3-69FC67E038A1}" type="pres">
      <dgm:prSet presAssocID="{06D9FBAE-65C8-471B-B7B6-8A0FBAF4A37C}" presName="sp" presStyleCnt="0"/>
      <dgm:spPr/>
    </dgm:pt>
    <dgm:pt modelId="{68035EF4-9745-4EAB-8D63-FFBFBF0C106E}" type="pres">
      <dgm:prSet presAssocID="{2E5C5BEE-7716-4109-AC15-A106B572D6B6}" presName="linNode" presStyleCnt="0"/>
      <dgm:spPr/>
    </dgm:pt>
    <dgm:pt modelId="{F980EFCF-140D-425C-AC8E-37332D37A7E8}" type="pres">
      <dgm:prSet presAssocID="{2E5C5BEE-7716-4109-AC15-A106B572D6B6}" presName="parentText" presStyleLbl="alignNode1" presStyleIdx="2" presStyleCnt="3">
        <dgm:presLayoutVars>
          <dgm:chMax val="1"/>
          <dgm:bulletEnabled/>
        </dgm:presLayoutVars>
      </dgm:prSet>
      <dgm:spPr/>
    </dgm:pt>
    <dgm:pt modelId="{CCDDBA53-DC80-4942-A5D0-DF2E62F5A972}" type="pres">
      <dgm:prSet presAssocID="{2E5C5BEE-7716-4109-AC15-A106B572D6B6}" presName="descendantText" presStyleLbl="alignAccFollowNode1" presStyleIdx="2" presStyleCnt="3">
        <dgm:presLayoutVars>
          <dgm:bulletEnabled/>
        </dgm:presLayoutVars>
      </dgm:prSet>
      <dgm:spPr/>
    </dgm:pt>
  </dgm:ptLst>
  <dgm:cxnLst>
    <dgm:cxn modelId="{B7B56C0D-8E84-4EEA-8DF1-9C2D14C756CE}" type="presOf" srcId="{FD0FE816-3F58-4B1C-B8E8-B11E08B01D36}" destId="{CCDDBA53-DC80-4942-A5D0-DF2E62F5A972}" srcOrd="0" destOrd="1" presId="urn:microsoft.com/office/officeart/2016/7/layout/VerticalSolidActionList"/>
    <dgm:cxn modelId="{C2EBEC12-2CD1-4B65-9E8E-AEAE57A3961D}" type="presOf" srcId="{83EDE5A9-DF46-4E9E-AC6D-5E3F900E8528}" destId="{9075FDDB-A73D-4072-90F4-3E80A471E74E}" srcOrd="0" destOrd="2" presId="urn:microsoft.com/office/officeart/2016/7/layout/VerticalSolidActionList"/>
    <dgm:cxn modelId="{63608C22-7732-40EB-B5E7-DBB3F818517F}" type="presOf" srcId="{2E5C5BEE-7716-4109-AC15-A106B572D6B6}" destId="{F980EFCF-140D-425C-AC8E-37332D37A7E8}" srcOrd="0" destOrd="0" presId="urn:microsoft.com/office/officeart/2016/7/layout/VerticalSolidActionList"/>
    <dgm:cxn modelId="{49393730-FE8D-4C35-92DE-087A1201F3BA}" srcId="{F3315960-8DA2-4E79-A343-1F6A71EEA7A2}" destId="{5C58EAD4-6A1C-4DEF-ACB0-2BC7FFE1B297}" srcOrd="0" destOrd="0" parTransId="{774E7D3B-AE74-4E36-9B53-57BEE2516859}" sibTransId="{F7774F61-8CAE-4B26-980E-7E1B42933EB6}"/>
    <dgm:cxn modelId="{BA28805E-128C-46F3-AA3D-F459A05B7E9D}" type="presOf" srcId="{5C58EAD4-6A1C-4DEF-ACB0-2BC7FFE1B297}" destId="{9075FDDB-A73D-4072-90F4-3E80A471E74E}" srcOrd="0" destOrd="1" presId="urn:microsoft.com/office/officeart/2016/7/layout/VerticalSolidActionList"/>
    <dgm:cxn modelId="{5CB65362-1E07-4FC4-BC55-CD1CB61FA3BA}" srcId="{F3315960-8DA2-4E79-A343-1F6A71EEA7A2}" destId="{83EDE5A9-DF46-4E9E-AC6D-5E3F900E8528}" srcOrd="1" destOrd="0" parTransId="{67A9F5BF-806B-44A2-9DB0-57D31FEF5707}" sibTransId="{A7E80DB8-D69A-42E1-897D-304ED2F4C22B}"/>
    <dgm:cxn modelId="{BCB3504B-2BAD-43A8-939B-1E74418BC6FC}" type="presOf" srcId="{50E9360A-EAE6-4EF5-9931-B504A9E84CC3}" destId="{B90CB238-E25D-401C-873D-9209BA1D738B}" srcOrd="0" destOrd="0" presId="urn:microsoft.com/office/officeart/2016/7/layout/VerticalSolidActionList"/>
    <dgm:cxn modelId="{18B2DE6C-6699-467C-B4B0-CF266705D1E0}" type="presOf" srcId="{A4D88117-9B66-400A-9005-FE6603A4A227}" destId="{CCDDBA53-DC80-4942-A5D0-DF2E62F5A972}" srcOrd="0" destOrd="0" presId="urn:microsoft.com/office/officeart/2016/7/layout/VerticalSolidActionList"/>
    <dgm:cxn modelId="{303C2951-6068-4847-B07F-3FB4B8A25CEC}" type="presOf" srcId="{360B58A4-7F5C-4EB7-BA40-0FEE441013B2}" destId="{B90CB238-E25D-401C-873D-9209BA1D738B}" srcOrd="0" destOrd="2" presId="urn:microsoft.com/office/officeart/2016/7/layout/VerticalSolidActionList"/>
    <dgm:cxn modelId="{DF009052-B4D4-459E-AC03-A1EEF1915853}" type="presOf" srcId="{F3315960-8DA2-4E79-A343-1F6A71EEA7A2}" destId="{9075FDDB-A73D-4072-90F4-3E80A471E74E}" srcOrd="0" destOrd="0" presId="urn:microsoft.com/office/officeart/2016/7/layout/VerticalSolidActionList"/>
    <dgm:cxn modelId="{729EA055-7902-47D9-9BA4-1D8C8E649325}" type="presOf" srcId="{D45CD2D7-7610-466E-947A-3C1D3861979B}" destId="{CCDDBA53-DC80-4942-A5D0-DF2E62F5A972}" srcOrd="0" destOrd="2" presId="urn:microsoft.com/office/officeart/2016/7/layout/VerticalSolidActionList"/>
    <dgm:cxn modelId="{30ADFF7E-1855-4725-AD58-4B45CB6443BB}" type="presOf" srcId="{A867F8C2-BA0A-488B-B655-250FAA15C011}" destId="{25C72B5B-6499-4DB5-9F6D-4DA365E8BE2C}" srcOrd="0" destOrd="0" presId="urn:microsoft.com/office/officeart/2016/7/layout/VerticalSolidActionList"/>
    <dgm:cxn modelId="{BA60D882-636A-42D0-93E0-A537584AF9BC}" srcId="{A5AFE5B8-364C-4E6E-A745-068204A0C470}" destId="{50E9360A-EAE6-4EF5-9931-B504A9E84CC3}" srcOrd="0" destOrd="0" parTransId="{E97B62D3-AA88-4FB2-AEFB-940BE2EF79BE}" sibTransId="{1C615D70-53B2-45F7-BEFD-83E412547271}"/>
    <dgm:cxn modelId="{B7AB808D-1292-4EF5-821E-A119E3E547EA}" srcId="{A867F8C2-BA0A-488B-B655-250FAA15C011}" destId="{2E5C5BEE-7716-4109-AC15-A106B572D6B6}" srcOrd="2" destOrd="0" parTransId="{C2636A0C-0B68-437B-B5F2-B64C3655DCCA}" sibTransId="{BD83FC65-5B21-4107-ABC6-BCA38C2BD7CD}"/>
    <dgm:cxn modelId="{CF5C73A1-62C4-44C8-82F6-6438051FB6A1}" srcId="{A4D88117-9B66-400A-9005-FE6603A4A227}" destId="{FD0FE816-3F58-4B1C-B8E8-B11E08B01D36}" srcOrd="0" destOrd="0" parTransId="{8E432EDE-13F5-4C51-A000-0689F24458B2}" sibTransId="{40102E66-C6B8-4F28-8FEE-C7CDAA525F29}"/>
    <dgm:cxn modelId="{D9DA00AE-C349-4D51-A7EE-D07D5A7DEF7D}" srcId="{A867F8C2-BA0A-488B-B655-250FAA15C011}" destId="{A5AFE5B8-364C-4E6E-A745-068204A0C470}" srcOrd="0" destOrd="0" parTransId="{7CC4F769-B95E-4FE3-8EF7-5025482EFC58}" sibTransId="{E0350DF5-131D-44BF-8AAE-35C71E5CAA7D}"/>
    <dgm:cxn modelId="{50F3F1AE-7FD5-4D50-B38F-C89E9B4452B5}" srcId="{A4D88117-9B66-400A-9005-FE6603A4A227}" destId="{D45CD2D7-7610-466E-947A-3C1D3861979B}" srcOrd="1" destOrd="0" parTransId="{B498981E-DC6E-499B-B8CF-9696D6B2B0EF}" sibTransId="{61C532BB-BC4E-42A3-BB5E-A554FE1DAAB4}"/>
    <dgm:cxn modelId="{924D8ABF-CF2F-4033-884D-C0EB706A4114}" srcId="{2E5C5BEE-7716-4109-AC15-A106B572D6B6}" destId="{A4D88117-9B66-400A-9005-FE6603A4A227}" srcOrd="0" destOrd="0" parTransId="{018647C7-989B-4903-AD19-DCD80764D018}" sibTransId="{CC086518-904E-44FE-AD17-4FEBB10B1BFC}"/>
    <dgm:cxn modelId="{71C85DC2-F587-467F-8F1D-4A524778537B}" srcId="{0053266D-265A-4D57-9BE9-E1B220AED525}" destId="{F3315960-8DA2-4E79-A343-1F6A71EEA7A2}" srcOrd="0" destOrd="0" parTransId="{3014A923-B0C8-45F8-B2F8-513456E96D3A}" sibTransId="{D2756027-12C2-44F7-A36B-94C593C943FF}"/>
    <dgm:cxn modelId="{F24470C8-832E-4577-ACFE-E2D36AD00905}" srcId="{50E9360A-EAE6-4EF5-9931-B504A9E84CC3}" destId="{4EBAF901-2BD2-4BC8-BC62-45FF7EC9E64B}" srcOrd="0" destOrd="0" parTransId="{9ABB308B-B9F7-4819-BDB3-7C2509CDB3EE}" sibTransId="{B8562D77-4E49-42B6-BDAD-5397F5E80642}"/>
    <dgm:cxn modelId="{D60A72C8-5578-4C57-9D78-17D4BAA070BB}" srcId="{50E9360A-EAE6-4EF5-9931-B504A9E84CC3}" destId="{360B58A4-7F5C-4EB7-BA40-0FEE441013B2}" srcOrd="1" destOrd="0" parTransId="{83B6BC1D-EEE9-42A6-BDE2-8DDC28644266}" sibTransId="{10E60BC3-D13D-4298-BC29-806D3A38CFA5}"/>
    <dgm:cxn modelId="{C0DD05C9-B67D-45BA-BBEC-AEB372FEA828}" srcId="{A867F8C2-BA0A-488B-B655-250FAA15C011}" destId="{0053266D-265A-4D57-9BE9-E1B220AED525}" srcOrd="1" destOrd="0" parTransId="{D1573A3E-D362-430F-A534-EBF9D27B9CA2}" sibTransId="{06D9FBAE-65C8-471B-B7B6-8A0FBAF4A37C}"/>
    <dgm:cxn modelId="{75D509D9-E705-46F1-A13F-5E7F83911274}" type="presOf" srcId="{0053266D-265A-4D57-9BE9-E1B220AED525}" destId="{2CB5D0A3-1443-4BAC-A580-2E5D79E2386B}" srcOrd="0" destOrd="0" presId="urn:microsoft.com/office/officeart/2016/7/layout/VerticalSolidActionList"/>
    <dgm:cxn modelId="{35355FDF-0D3E-4B0D-86C0-2DC2AC25A1B2}" type="presOf" srcId="{A5AFE5B8-364C-4E6E-A745-068204A0C470}" destId="{99636EAC-0D8C-41CE-A2D3-6CC8C734D93F}" srcOrd="0" destOrd="0" presId="urn:microsoft.com/office/officeart/2016/7/layout/VerticalSolidActionList"/>
    <dgm:cxn modelId="{F6DC11E1-0A06-4855-AE27-9907291E6F3C}" type="presOf" srcId="{4EBAF901-2BD2-4BC8-BC62-45FF7EC9E64B}" destId="{B90CB238-E25D-401C-873D-9209BA1D738B}" srcOrd="0" destOrd="1" presId="urn:microsoft.com/office/officeart/2016/7/layout/VerticalSolidActionList"/>
    <dgm:cxn modelId="{53DF502D-1A7D-4A03-93BC-8017C59DDB8D}" type="presParOf" srcId="{25C72B5B-6499-4DB5-9F6D-4DA365E8BE2C}" destId="{9A554C23-0DE9-4F06-B32D-5FC008F08905}" srcOrd="0" destOrd="0" presId="urn:microsoft.com/office/officeart/2016/7/layout/VerticalSolidActionList"/>
    <dgm:cxn modelId="{1BFD3AA4-3253-4E89-92D3-86819DCDF227}" type="presParOf" srcId="{9A554C23-0DE9-4F06-B32D-5FC008F08905}" destId="{99636EAC-0D8C-41CE-A2D3-6CC8C734D93F}" srcOrd="0" destOrd="0" presId="urn:microsoft.com/office/officeart/2016/7/layout/VerticalSolidActionList"/>
    <dgm:cxn modelId="{184FC892-009B-4465-B794-6B6C1B5BA49E}" type="presParOf" srcId="{9A554C23-0DE9-4F06-B32D-5FC008F08905}" destId="{B90CB238-E25D-401C-873D-9209BA1D738B}" srcOrd="1" destOrd="0" presId="urn:microsoft.com/office/officeart/2016/7/layout/VerticalSolidActionList"/>
    <dgm:cxn modelId="{3E2BEB18-7F04-48B8-A6F6-41420031684E}" type="presParOf" srcId="{25C72B5B-6499-4DB5-9F6D-4DA365E8BE2C}" destId="{8CA61E13-C41B-46FB-95F8-740F6FECE23B}" srcOrd="1" destOrd="0" presId="urn:microsoft.com/office/officeart/2016/7/layout/VerticalSolidActionList"/>
    <dgm:cxn modelId="{DF817C93-8946-42C2-B8D7-CD63B45FE132}" type="presParOf" srcId="{25C72B5B-6499-4DB5-9F6D-4DA365E8BE2C}" destId="{A72B7365-5AD0-423E-A14E-24A0EAD61717}" srcOrd="2" destOrd="0" presId="urn:microsoft.com/office/officeart/2016/7/layout/VerticalSolidActionList"/>
    <dgm:cxn modelId="{AC242179-7499-41E8-B5F8-13241C9A0D1C}" type="presParOf" srcId="{A72B7365-5AD0-423E-A14E-24A0EAD61717}" destId="{2CB5D0A3-1443-4BAC-A580-2E5D79E2386B}" srcOrd="0" destOrd="0" presId="urn:microsoft.com/office/officeart/2016/7/layout/VerticalSolidActionList"/>
    <dgm:cxn modelId="{779BFD57-DB2B-418F-8C39-E14FDAF1280D}" type="presParOf" srcId="{A72B7365-5AD0-423E-A14E-24A0EAD61717}" destId="{9075FDDB-A73D-4072-90F4-3E80A471E74E}" srcOrd="1" destOrd="0" presId="urn:microsoft.com/office/officeart/2016/7/layout/VerticalSolidActionList"/>
    <dgm:cxn modelId="{BB3EBE9D-DD38-4F33-A34D-E2F7FDC952BD}" type="presParOf" srcId="{25C72B5B-6499-4DB5-9F6D-4DA365E8BE2C}" destId="{FDA2909A-2190-47F5-9EF3-69FC67E038A1}" srcOrd="3" destOrd="0" presId="urn:microsoft.com/office/officeart/2016/7/layout/VerticalSolidActionList"/>
    <dgm:cxn modelId="{63E37057-798A-49DE-A7F2-5091E6DCD33F}" type="presParOf" srcId="{25C72B5B-6499-4DB5-9F6D-4DA365E8BE2C}" destId="{68035EF4-9745-4EAB-8D63-FFBFBF0C106E}" srcOrd="4" destOrd="0" presId="urn:microsoft.com/office/officeart/2016/7/layout/VerticalSolidActionList"/>
    <dgm:cxn modelId="{31A0513D-1C8C-483F-93C6-20879697931A}" type="presParOf" srcId="{68035EF4-9745-4EAB-8D63-FFBFBF0C106E}" destId="{F980EFCF-140D-425C-AC8E-37332D37A7E8}" srcOrd="0" destOrd="0" presId="urn:microsoft.com/office/officeart/2016/7/layout/VerticalSolidActionList"/>
    <dgm:cxn modelId="{609DCACD-DD53-423F-B933-4A420F9C1618}" type="presParOf" srcId="{68035EF4-9745-4EAB-8D63-FFBFBF0C106E}" destId="{CCDDBA53-DC80-4942-A5D0-DF2E62F5A97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45ABA5-BFAB-4626-9096-6D251A678916}"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77CA72DF-0846-4556-B164-E01E014B4F6B}">
      <dgm:prSet/>
      <dgm:spPr/>
      <dgm:t>
        <a:bodyPr/>
        <a:lstStyle/>
        <a:p>
          <a:r>
            <a:rPr lang="en-US" b="1" dirty="0"/>
            <a:t>Adobe Distiller </a:t>
          </a:r>
          <a:r>
            <a:rPr lang="en-US" dirty="0"/>
            <a:t>= PDF/A-1b:2005 (RGB)</a:t>
          </a:r>
        </a:p>
      </dgm:t>
    </dgm:pt>
    <dgm:pt modelId="{38C18BCE-1BF6-4AED-B571-3AD94176BADD}" type="parTrans" cxnId="{D87F59B3-89B6-4BD7-A1F7-0A00AE1FA7FC}">
      <dgm:prSet/>
      <dgm:spPr/>
      <dgm:t>
        <a:bodyPr/>
        <a:lstStyle/>
        <a:p>
          <a:endParaRPr lang="en-US"/>
        </a:p>
      </dgm:t>
    </dgm:pt>
    <dgm:pt modelId="{1BCD4F31-83CD-478A-80B0-6BA08C9F8B82}" type="sibTrans" cxnId="{D87F59B3-89B6-4BD7-A1F7-0A00AE1FA7FC}">
      <dgm:prSet/>
      <dgm:spPr/>
      <dgm:t>
        <a:bodyPr/>
        <a:lstStyle/>
        <a:p>
          <a:endParaRPr lang="en-US"/>
        </a:p>
      </dgm:t>
    </dgm:pt>
    <dgm:pt modelId="{C0F4BCBD-1204-45C7-8163-E3A70205BC13}">
      <dgm:prSet/>
      <dgm:spPr/>
      <dgm:t>
        <a:bodyPr/>
        <a:lstStyle/>
        <a:p>
          <a:r>
            <a:rPr lang="en-US" b="1" dirty="0"/>
            <a:t>Acrobat Pro </a:t>
          </a:r>
          <a:r>
            <a:rPr lang="en-US" dirty="0"/>
            <a:t>= setup assistant (options walkthrough)</a:t>
          </a:r>
        </a:p>
      </dgm:t>
    </dgm:pt>
    <dgm:pt modelId="{26F2EE3D-0618-4D77-92FE-5D9F29F0AE76}" type="parTrans" cxnId="{75066D3F-1C2F-421A-9948-52876A1C5291}">
      <dgm:prSet/>
      <dgm:spPr/>
      <dgm:t>
        <a:bodyPr/>
        <a:lstStyle/>
        <a:p>
          <a:endParaRPr lang="en-US"/>
        </a:p>
      </dgm:t>
    </dgm:pt>
    <dgm:pt modelId="{3204121C-3BD5-4DC1-BF59-22AF2734C3C1}" type="sibTrans" cxnId="{75066D3F-1C2F-421A-9948-52876A1C5291}">
      <dgm:prSet/>
      <dgm:spPr/>
      <dgm:t>
        <a:bodyPr/>
        <a:lstStyle/>
        <a:p>
          <a:endParaRPr lang="en-US"/>
        </a:p>
      </dgm:t>
    </dgm:pt>
    <dgm:pt modelId="{9AC25772-EA1E-4E8B-ABFD-B736FF69580C}">
      <dgm:prSet/>
      <dgm:spPr/>
      <dgm:t>
        <a:bodyPr/>
        <a:lstStyle/>
        <a:p>
          <a:r>
            <a:rPr lang="en-US" b="1" dirty="0"/>
            <a:t>Acrobat Macro (Word) Preferences</a:t>
          </a:r>
          <a:endParaRPr lang="en-US" dirty="0"/>
        </a:p>
      </dgm:t>
    </dgm:pt>
    <dgm:pt modelId="{BACBEED8-7383-4055-805C-F815AF5AC142}" type="parTrans" cxnId="{07EDEBF1-2370-44CA-A751-BABA672CB87E}">
      <dgm:prSet/>
      <dgm:spPr/>
      <dgm:t>
        <a:bodyPr/>
        <a:lstStyle/>
        <a:p>
          <a:endParaRPr lang="en-US"/>
        </a:p>
      </dgm:t>
    </dgm:pt>
    <dgm:pt modelId="{9440191D-04F8-4613-93C0-D6AFD2CF9B88}" type="sibTrans" cxnId="{07EDEBF1-2370-44CA-A751-BABA672CB87E}">
      <dgm:prSet/>
      <dgm:spPr/>
      <dgm:t>
        <a:bodyPr/>
        <a:lstStyle/>
        <a:p>
          <a:endParaRPr lang="en-US"/>
        </a:p>
      </dgm:t>
    </dgm:pt>
    <dgm:pt modelId="{59A74646-6794-45B7-A713-45EA0901065F}">
      <dgm:prSet/>
      <dgm:spPr/>
      <dgm:t>
        <a:bodyPr/>
        <a:lstStyle/>
        <a:p>
          <a:r>
            <a:rPr lang="en-US" dirty="0"/>
            <a:t>Conversion Settings = PDF/A-1b:2005 (RGB)</a:t>
          </a:r>
        </a:p>
      </dgm:t>
    </dgm:pt>
    <dgm:pt modelId="{462143FD-B3E6-4CC3-B922-D798FEFE35F3}" type="parTrans" cxnId="{75EC4D8B-B6CB-482B-875B-5A6F6488C28F}">
      <dgm:prSet/>
      <dgm:spPr/>
      <dgm:t>
        <a:bodyPr/>
        <a:lstStyle/>
        <a:p>
          <a:endParaRPr lang="en-US"/>
        </a:p>
      </dgm:t>
    </dgm:pt>
    <dgm:pt modelId="{C5209476-DA7B-4F7F-8173-B4040B597A08}" type="sibTrans" cxnId="{75EC4D8B-B6CB-482B-875B-5A6F6488C28F}">
      <dgm:prSet/>
      <dgm:spPr/>
      <dgm:t>
        <a:bodyPr/>
        <a:lstStyle/>
        <a:p>
          <a:endParaRPr lang="en-US"/>
        </a:p>
      </dgm:t>
    </dgm:pt>
    <dgm:pt modelId="{D41E38B8-A96F-414E-AABE-1802F53F61E4}">
      <dgm:prSet/>
      <dgm:spPr/>
      <dgm:t>
        <a:bodyPr/>
        <a:lstStyle/>
        <a:p>
          <a:r>
            <a:rPr lang="en-US" dirty="0"/>
            <a:t>PDF/A Compliance = PDF/A-1a</a:t>
          </a:r>
        </a:p>
      </dgm:t>
    </dgm:pt>
    <dgm:pt modelId="{918AFDCA-B11D-4BD4-AC11-9FADADC08918}" type="parTrans" cxnId="{79EF08BF-88FF-4C6B-9DEA-227DB47C7B99}">
      <dgm:prSet/>
      <dgm:spPr/>
      <dgm:t>
        <a:bodyPr/>
        <a:lstStyle/>
        <a:p>
          <a:endParaRPr lang="en-US"/>
        </a:p>
      </dgm:t>
    </dgm:pt>
    <dgm:pt modelId="{A841BA1D-0777-4F8D-824F-263D15B6D602}" type="sibTrans" cxnId="{79EF08BF-88FF-4C6B-9DEA-227DB47C7B99}">
      <dgm:prSet/>
      <dgm:spPr/>
      <dgm:t>
        <a:bodyPr/>
        <a:lstStyle/>
        <a:p>
          <a:endParaRPr lang="en-US"/>
        </a:p>
      </dgm:t>
    </dgm:pt>
    <dgm:pt modelId="{AD2F29DD-92E3-4A16-9109-AE20E0551D7D}">
      <dgm:prSet/>
      <dgm:spPr/>
      <dgm:t>
        <a:bodyPr/>
        <a:lstStyle/>
        <a:p>
          <a:r>
            <a:rPr lang="en-US" dirty="0"/>
            <a:t>Enable Accessibility and Reflow with tagged Adobe PDF</a:t>
          </a:r>
        </a:p>
      </dgm:t>
    </dgm:pt>
    <dgm:pt modelId="{12B238E8-7A9E-482F-90D5-163FD6427E35}" type="parTrans" cxnId="{5FBAF8A1-F5CF-4FFB-8756-65D8C1354637}">
      <dgm:prSet/>
      <dgm:spPr/>
      <dgm:t>
        <a:bodyPr/>
        <a:lstStyle/>
        <a:p>
          <a:endParaRPr lang="en-US"/>
        </a:p>
      </dgm:t>
    </dgm:pt>
    <dgm:pt modelId="{03D570F2-BE54-4ED4-AB56-10DA1930827F}" type="sibTrans" cxnId="{5FBAF8A1-F5CF-4FFB-8756-65D8C1354637}">
      <dgm:prSet/>
      <dgm:spPr/>
      <dgm:t>
        <a:bodyPr/>
        <a:lstStyle/>
        <a:p>
          <a:endParaRPr lang="en-US"/>
        </a:p>
      </dgm:t>
    </dgm:pt>
    <dgm:pt modelId="{A7D9FCEB-429C-4F94-8396-CDD47BAD6801}">
      <dgm:prSet/>
      <dgm:spPr/>
      <dgm:t>
        <a:bodyPr/>
        <a:lstStyle/>
        <a:p>
          <a:r>
            <a:rPr lang="en-US" dirty="0"/>
            <a:t>Mark PDF/US Compliant</a:t>
          </a:r>
        </a:p>
      </dgm:t>
    </dgm:pt>
    <dgm:pt modelId="{6EAE9699-2183-409D-B3CB-119DCA9E995D}" type="parTrans" cxnId="{8C3BDA4D-DA0B-49A0-A4DA-F127C05FEDEE}">
      <dgm:prSet/>
      <dgm:spPr/>
      <dgm:t>
        <a:bodyPr/>
        <a:lstStyle/>
        <a:p>
          <a:endParaRPr lang="en-US"/>
        </a:p>
      </dgm:t>
    </dgm:pt>
    <dgm:pt modelId="{A0051E9F-CD6B-4DCA-875E-DFBFD336C872}" type="sibTrans" cxnId="{8C3BDA4D-DA0B-49A0-A4DA-F127C05FEDEE}">
      <dgm:prSet/>
      <dgm:spPr/>
      <dgm:t>
        <a:bodyPr/>
        <a:lstStyle/>
        <a:p>
          <a:endParaRPr lang="en-US"/>
        </a:p>
      </dgm:t>
    </dgm:pt>
    <dgm:pt modelId="{77F1DFD0-C20B-45BA-A7B1-ACF2BE563E0B}" type="pres">
      <dgm:prSet presAssocID="{4445ABA5-BFAB-4626-9096-6D251A678916}" presName="linear" presStyleCnt="0">
        <dgm:presLayoutVars>
          <dgm:dir/>
          <dgm:animLvl val="lvl"/>
          <dgm:resizeHandles val="exact"/>
        </dgm:presLayoutVars>
      </dgm:prSet>
      <dgm:spPr/>
    </dgm:pt>
    <dgm:pt modelId="{E3BD2BFE-D850-4590-93A0-50A3FC5BCA29}" type="pres">
      <dgm:prSet presAssocID="{77CA72DF-0846-4556-B164-E01E014B4F6B}" presName="parentLin" presStyleCnt="0"/>
      <dgm:spPr/>
    </dgm:pt>
    <dgm:pt modelId="{954D6763-5C67-443B-8DDC-D6DECC24B3A2}" type="pres">
      <dgm:prSet presAssocID="{77CA72DF-0846-4556-B164-E01E014B4F6B}" presName="parentLeftMargin" presStyleLbl="node1" presStyleIdx="0" presStyleCnt="3"/>
      <dgm:spPr/>
    </dgm:pt>
    <dgm:pt modelId="{6D2014A7-6EC9-4663-8432-F988E831FD43}" type="pres">
      <dgm:prSet presAssocID="{77CA72DF-0846-4556-B164-E01E014B4F6B}" presName="parentText" presStyleLbl="node1" presStyleIdx="0" presStyleCnt="3">
        <dgm:presLayoutVars>
          <dgm:chMax val="0"/>
          <dgm:bulletEnabled val="1"/>
        </dgm:presLayoutVars>
      </dgm:prSet>
      <dgm:spPr/>
    </dgm:pt>
    <dgm:pt modelId="{4DCECC65-AB30-4413-A280-3860918121DF}" type="pres">
      <dgm:prSet presAssocID="{77CA72DF-0846-4556-B164-E01E014B4F6B}" presName="negativeSpace" presStyleCnt="0"/>
      <dgm:spPr/>
    </dgm:pt>
    <dgm:pt modelId="{9342770D-C844-43A1-A58E-33013ED8119E}" type="pres">
      <dgm:prSet presAssocID="{77CA72DF-0846-4556-B164-E01E014B4F6B}" presName="childText" presStyleLbl="conFgAcc1" presStyleIdx="0" presStyleCnt="3">
        <dgm:presLayoutVars>
          <dgm:bulletEnabled val="1"/>
        </dgm:presLayoutVars>
      </dgm:prSet>
      <dgm:spPr/>
    </dgm:pt>
    <dgm:pt modelId="{6145DA63-CB0A-493F-BBAE-A09640733278}" type="pres">
      <dgm:prSet presAssocID="{1BCD4F31-83CD-478A-80B0-6BA08C9F8B82}" presName="spaceBetweenRectangles" presStyleCnt="0"/>
      <dgm:spPr/>
    </dgm:pt>
    <dgm:pt modelId="{6547EAE0-507F-4860-A5F1-3E5DBE3F7CEA}" type="pres">
      <dgm:prSet presAssocID="{C0F4BCBD-1204-45C7-8163-E3A70205BC13}" presName="parentLin" presStyleCnt="0"/>
      <dgm:spPr/>
    </dgm:pt>
    <dgm:pt modelId="{DC3B3EB4-90E2-4722-A19C-E1D67E6CB705}" type="pres">
      <dgm:prSet presAssocID="{C0F4BCBD-1204-45C7-8163-E3A70205BC13}" presName="parentLeftMargin" presStyleLbl="node1" presStyleIdx="0" presStyleCnt="3"/>
      <dgm:spPr/>
    </dgm:pt>
    <dgm:pt modelId="{46BC64FA-1199-4EE0-82A8-C5739C2DB357}" type="pres">
      <dgm:prSet presAssocID="{C0F4BCBD-1204-45C7-8163-E3A70205BC13}" presName="parentText" presStyleLbl="node1" presStyleIdx="1" presStyleCnt="3">
        <dgm:presLayoutVars>
          <dgm:chMax val="0"/>
          <dgm:bulletEnabled val="1"/>
        </dgm:presLayoutVars>
      </dgm:prSet>
      <dgm:spPr/>
    </dgm:pt>
    <dgm:pt modelId="{1E9B169F-69C5-44BC-8702-57FB3C678449}" type="pres">
      <dgm:prSet presAssocID="{C0F4BCBD-1204-45C7-8163-E3A70205BC13}" presName="negativeSpace" presStyleCnt="0"/>
      <dgm:spPr/>
    </dgm:pt>
    <dgm:pt modelId="{52E5EC2E-8615-4C75-9EBE-948BFF591FFD}" type="pres">
      <dgm:prSet presAssocID="{C0F4BCBD-1204-45C7-8163-E3A70205BC13}" presName="childText" presStyleLbl="conFgAcc1" presStyleIdx="1" presStyleCnt="3">
        <dgm:presLayoutVars>
          <dgm:bulletEnabled val="1"/>
        </dgm:presLayoutVars>
      </dgm:prSet>
      <dgm:spPr/>
    </dgm:pt>
    <dgm:pt modelId="{AACEE7EB-DF60-4942-ABD9-1040B419DDB4}" type="pres">
      <dgm:prSet presAssocID="{3204121C-3BD5-4DC1-BF59-22AF2734C3C1}" presName="spaceBetweenRectangles" presStyleCnt="0"/>
      <dgm:spPr/>
    </dgm:pt>
    <dgm:pt modelId="{BA1FE9FA-0BB9-442E-80CD-C268B7BEABF0}" type="pres">
      <dgm:prSet presAssocID="{9AC25772-EA1E-4E8B-ABFD-B736FF69580C}" presName="parentLin" presStyleCnt="0"/>
      <dgm:spPr/>
    </dgm:pt>
    <dgm:pt modelId="{E453DD08-2E1B-40E4-8F4C-E34E56D25585}" type="pres">
      <dgm:prSet presAssocID="{9AC25772-EA1E-4E8B-ABFD-B736FF69580C}" presName="parentLeftMargin" presStyleLbl="node1" presStyleIdx="1" presStyleCnt="3"/>
      <dgm:spPr/>
    </dgm:pt>
    <dgm:pt modelId="{177F96AD-10C6-4018-890F-AD8B33289BAF}" type="pres">
      <dgm:prSet presAssocID="{9AC25772-EA1E-4E8B-ABFD-B736FF69580C}" presName="parentText" presStyleLbl="node1" presStyleIdx="2" presStyleCnt="3">
        <dgm:presLayoutVars>
          <dgm:chMax val="0"/>
          <dgm:bulletEnabled val="1"/>
        </dgm:presLayoutVars>
      </dgm:prSet>
      <dgm:spPr/>
    </dgm:pt>
    <dgm:pt modelId="{65285DAE-C525-4F89-9929-F3B4013C4C10}" type="pres">
      <dgm:prSet presAssocID="{9AC25772-EA1E-4E8B-ABFD-B736FF69580C}" presName="negativeSpace" presStyleCnt="0"/>
      <dgm:spPr/>
    </dgm:pt>
    <dgm:pt modelId="{ED18AA9F-2EEE-4ECC-A7EC-785D4687396C}" type="pres">
      <dgm:prSet presAssocID="{9AC25772-EA1E-4E8B-ABFD-B736FF69580C}" presName="childText" presStyleLbl="conFgAcc1" presStyleIdx="2" presStyleCnt="3">
        <dgm:presLayoutVars>
          <dgm:bulletEnabled val="1"/>
        </dgm:presLayoutVars>
      </dgm:prSet>
      <dgm:spPr/>
    </dgm:pt>
  </dgm:ptLst>
  <dgm:cxnLst>
    <dgm:cxn modelId="{75066D3F-1C2F-421A-9948-52876A1C5291}" srcId="{4445ABA5-BFAB-4626-9096-6D251A678916}" destId="{C0F4BCBD-1204-45C7-8163-E3A70205BC13}" srcOrd="1" destOrd="0" parTransId="{26F2EE3D-0618-4D77-92FE-5D9F29F0AE76}" sibTransId="{3204121C-3BD5-4DC1-BF59-22AF2734C3C1}"/>
    <dgm:cxn modelId="{0884605F-D689-4E99-997D-1DBB73A8EAD5}" type="presOf" srcId="{D41E38B8-A96F-414E-AABE-1802F53F61E4}" destId="{ED18AA9F-2EEE-4ECC-A7EC-785D4687396C}" srcOrd="0" destOrd="1" presId="urn:microsoft.com/office/officeart/2005/8/layout/list1"/>
    <dgm:cxn modelId="{FE5D3F65-C284-4456-977D-214A8C54E65E}" type="presOf" srcId="{9AC25772-EA1E-4E8B-ABFD-B736FF69580C}" destId="{177F96AD-10C6-4018-890F-AD8B33289BAF}" srcOrd="1" destOrd="0" presId="urn:microsoft.com/office/officeart/2005/8/layout/list1"/>
    <dgm:cxn modelId="{88D58B4A-BDF9-45AA-96CD-47B25FE6CBB3}" type="presOf" srcId="{C0F4BCBD-1204-45C7-8163-E3A70205BC13}" destId="{DC3B3EB4-90E2-4722-A19C-E1D67E6CB705}" srcOrd="0" destOrd="0" presId="urn:microsoft.com/office/officeart/2005/8/layout/list1"/>
    <dgm:cxn modelId="{8C3BDA4D-DA0B-49A0-A4DA-F127C05FEDEE}" srcId="{AD2F29DD-92E3-4A16-9109-AE20E0551D7D}" destId="{A7D9FCEB-429C-4F94-8396-CDD47BAD6801}" srcOrd="0" destOrd="0" parTransId="{6EAE9699-2183-409D-B3CB-119DCA9E995D}" sibTransId="{A0051E9F-CD6B-4DCA-875E-DFBFD336C872}"/>
    <dgm:cxn modelId="{75EC4D8B-B6CB-482B-875B-5A6F6488C28F}" srcId="{9AC25772-EA1E-4E8B-ABFD-B736FF69580C}" destId="{59A74646-6794-45B7-A713-45EA0901065F}" srcOrd="0" destOrd="0" parTransId="{462143FD-B3E6-4CC3-B922-D798FEFE35F3}" sibTransId="{C5209476-DA7B-4F7F-8173-B4040B597A08}"/>
    <dgm:cxn modelId="{5FBAF8A1-F5CF-4FFB-8756-65D8C1354637}" srcId="{9AC25772-EA1E-4E8B-ABFD-B736FF69580C}" destId="{AD2F29DD-92E3-4A16-9109-AE20E0551D7D}" srcOrd="2" destOrd="0" parTransId="{12B238E8-7A9E-482F-90D5-163FD6427E35}" sibTransId="{03D570F2-BE54-4ED4-AB56-10DA1930827F}"/>
    <dgm:cxn modelId="{D87F59B3-89B6-4BD7-A1F7-0A00AE1FA7FC}" srcId="{4445ABA5-BFAB-4626-9096-6D251A678916}" destId="{77CA72DF-0846-4556-B164-E01E014B4F6B}" srcOrd="0" destOrd="0" parTransId="{38C18BCE-1BF6-4AED-B571-3AD94176BADD}" sibTransId="{1BCD4F31-83CD-478A-80B0-6BA08C9F8B82}"/>
    <dgm:cxn modelId="{AAFD3AB7-61BB-42FE-BADE-B51FA1A7ECF0}" type="presOf" srcId="{A7D9FCEB-429C-4F94-8396-CDD47BAD6801}" destId="{ED18AA9F-2EEE-4ECC-A7EC-785D4687396C}" srcOrd="0" destOrd="3" presId="urn:microsoft.com/office/officeart/2005/8/layout/list1"/>
    <dgm:cxn modelId="{03589CB9-DAB1-4D4E-B5F1-99320255F240}" type="presOf" srcId="{C0F4BCBD-1204-45C7-8163-E3A70205BC13}" destId="{46BC64FA-1199-4EE0-82A8-C5739C2DB357}" srcOrd="1" destOrd="0" presId="urn:microsoft.com/office/officeart/2005/8/layout/list1"/>
    <dgm:cxn modelId="{79EF08BF-88FF-4C6B-9DEA-227DB47C7B99}" srcId="{9AC25772-EA1E-4E8B-ABFD-B736FF69580C}" destId="{D41E38B8-A96F-414E-AABE-1802F53F61E4}" srcOrd="1" destOrd="0" parTransId="{918AFDCA-B11D-4BD4-AC11-9FADADC08918}" sibTransId="{A841BA1D-0777-4F8D-824F-263D15B6D602}"/>
    <dgm:cxn modelId="{8BB1EBC6-E853-43E3-99A8-2C8558B22D26}" type="presOf" srcId="{9AC25772-EA1E-4E8B-ABFD-B736FF69580C}" destId="{E453DD08-2E1B-40E4-8F4C-E34E56D25585}" srcOrd="0" destOrd="0" presId="urn:microsoft.com/office/officeart/2005/8/layout/list1"/>
    <dgm:cxn modelId="{7960E2CC-0A88-4423-9BC9-A9451D90D516}" type="presOf" srcId="{77CA72DF-0846-4556-B164-E01E014B4F6B}" destId="{954D6763-5C67-443B-8DDC-D6DECC24B3A2}" srcOrd="0" destOrd="0" presId="urn:microsoft.com/office/officeart/2005/8/layout/list1"/>
    <dgm:cxn modelId="{71B6E0D7-738C-40A6-9B68-948D986333C6}" type="presOf" srcId="{AD2F29DD-92E3-4A16-9109-AE20E0551D7D}" destId="{ED18AA9F-2EEE-4ECC-A7EC-785D4687396C}" srcOrd="0" destOrd="2" presId="urn:microsoft.com/office/officeart/2005/8/layout/list1"/>
    <dgm:cxn modelId="{D3CCCCDA-5DA4-4125-BEBF-AF0CA8E250B3}" type="presOf" srcId="{77CA72DF-0846-4556-B164-E01E014B4F6B}" destId="{6D2014A7-6EC9-4663-8432-F988E831FD43}" srcOrd="1" destOrd="0" presId="urn:microsoft.com/office/officeart/2005/8/layout/list1"/>
    <dgm:cxn modelId="{07EDEBF1-2370-44CA-A751-BABA672CB87E}" srcId="{4445ABA5-BFAB-4626-9096-6D251A678916}" destId="{9AC25772-EA1E-4E8B-ABFD-B736FF69580C}" srcOrd="2" destOrd="0" parTransId="{BACBEED8-7383-4055-805C-F815AF5AC142}" sibTransId="{9440191D-04F8-4613-93C0-D6AFD2CF9B88}"/>
    <dgm:cxn modelId="{16503BF9-13AC-4AB0-84BE-02E880765CC0}" type="presOf" srcId="{59A74646-6794-45B7-A713-45EA0901065F}" destId="{ED18AA9F-2EEE-4ECC-A7EC-785D4687396C}" srcOrd="0" destOrd="0" presId="urn:microsoft.com/office/officeart/2005/8/layout/list1"/>
    <dgm:cxn modelId="{905E5EFC-41E8-4ECD-881C-20BB1C8D7989}" type="presOf" srcId="{4445ABA5-BFAB-4626-9096-6D251A678916}" destId="{77F1DFD0-C20B-45BA-A7B1-ACF2BE563E0B}" srcOrd="0" destOrd="0" presId="urn:microsoft.com/office/officeart/2005/8/layout/list1"/>
    <dgm:cxn modelId="{85F659BB-F642-48DF-89B1-A7A7FAEA050F}" type="presParOf" srcId="{77F1DFD0-C20B-45BA-A7B1-ACF2BE563E0B}" destId="{E3BD2BFE-D850-4590-93A0-50A3FC5BCA29}" srcOrd="0" destOrd="0" presId="urn:microsoft.com/office/officeart/2005/8/layout/list1"/>
    <dgm:cxn modelId="{BAEE3CBE-AB6C-4C6A-B41A-69F9A26DA6F4}" type="presParOf" srcId="{E3BD2BFE-D850-4590-93A0-50A3FC5BCA29}" destId="{954D6763-5C67-443B-8DDC-D6DECC24B3A2}" srcOrd="0" destOrd="0" presId="urn:microsoft.com/office/officeart/2005/8/layout/list1"/>
    <dgm:cxn modelId="{954175BD-3D59-45C7-9A0C-55728F17BF4A}" type="presParOf" srcId="{E3BD2BFE-D850-4590-93A0-50A3FC5BCA29}" destId="{6D2014A7-6EC9-4663-8432-F988E831FD43}" srcOrd="1" destOrd="0" presId="urn:microsoft.com/office/officeart/2005/8/layout/list1"/>
    <dgm:cxn modelId="{F374B9D1-FE37-4ED5-81C1-1861F7CC8334}" type="presParOf" srcId="{77F1DFD0-C20B-45BA-A7B1-ACF2BE563E0B}" destId="{4DCECC65-AB30-4413-A280-3860918121DF}" srcOrd="1" destOrd="0" presId="urn:microsoft.com/office/officeart/2005/8/layout/list1"/>
    <dgm:cxn modelId="{843512AF-EBF0-41C6-8FAF-4340493A8D85}" type="presParOf" srcId="{77F1DFD0-C20B-45BA-A7B1-ACF2BE563E0B}" destId="{9342770D-C844-43A1-A58E-33013ED8119E}" srcOrd="2" destOrd="0" presId="urn:microsoft.com/office/officeart/2005/8/layout/list1"/>
    <dgm:cxn modelId="{7E4C910D-3EA0-4770-8B4A-2DEBBFCBB7F2}" type="presParOf" srcId="{77F1DFD0-C20B-45BA-A7B1-ACF2BE563E0B}" destId="{6145DA63-CB0A-493F-BBAE-A09640733278}" srcOrd="3" destOrd="0" presId="urn:microsoft.com/office/officeart/2005/8/layout/list1"/>
    <dgm:cxn modelId="{8984DCE4-06B9-42E9-9474-0AC6D3AADE16}" type="presParOf" srcId="{77F1DFD0-C20B-45BA-A7B1-ACF2BE563E0B}" destId="{6547EAE0-507F-4860-A5F1-3E5DBE3F7CEA}" srcOrd="4" destOrd="0" presId="urn:microsoft.com/office/officeart/2005/8/layout/list1"/>
    <dgm:cxn modelId="{6701C4E2-F1DA-41DD-94BB-02259C90D5AF}" type="presParOf" srcId="{6547EAE0-507F-4860-A5F1-3E5DBE3F7CEA}" destId="{DC3B3EB4-90E2-4722-A19C-E1D67E6CB705}" srcOrd="0" destOrd="0" presId="urn:microsoft.com/office/officeart/2005/8/layout/list1"/>
    <dgm:cxn modelId="{A01B4901-B463-4487-8699-EAD7D859672B}" type="presParOf" srcId="{6547EAE0-507F-4860-A5F1-3E5DBE3F7CEA}" destId="{46BC64FA-1199-4EE0-82A8-C5739C2DB357}" srcOrd="1" destOrd="0" presId="urn:microsoft.com/office/officeart/2005/8/layout/list1"/>
    <dgm:cxn modelId="{459DB231-D131-45F5-99A3-47DE4398A588}" type="presParOf" srcId="{77F1DFD0-C20B-45BA-A7B1-ACF2BE563E0B}" destId="{1E9B169F-69C5-44BC-8702-57FB3C678449}" srcOrd="5" destOrd="0" presId="urn:microsoft.com/office/officeart/2005/8/layout/list1"/>
    <dgm:cxn modelId="{2CA48252-56A9-41A0-8FE9-EB0131DC75E8}" type="presParOf" srcId="{77F1DFD0-C20B-45BA-A7B1-ACF2BE563E0B}" destId="{52E5EC2E-8615-4C75-9EBE-948BFF591FFD}" srcOrd="6" destOrd="0" presId="urn:microsoft.com/office/officeart/2005/8/layout/list1"/>
    <dgm:cxn modelId="{16B4DA28-3B46-4B23-A166-525DA8D6DBCF}" type="presParOf" srcId="{77F1DFD0-C20B-45BA-A7B1-ACF2BE563E0B}" destId="{AACEE7EB-DF60-4942-ABD9-1040B419DDB4}" srcOrd="7" destOrd="0" presId="urn:microsoft.com/office/officeart/2005/8/layout/list1"/>
    <dgm:cxn modelId="{10488D9E-5629-4C49-A167-FAF2ACCA8F89}" type="presParOf" srcId="{77F1DFD0-C20B-45BA-A7B1-ACF2BE563E0B}" destId="{BA1FE9FA-0BB9-442E-80CD-C268B7BEABF0}" srcOrd="8" destOrd="0" presId="urn:microsoft.com/office/officeart/2005/8/layout/list1"/>
    <dgm:cxn modelId="{C5F594EB-4012-4AC2-A217-30BC46B1F592}" type="presParOf" srcId="{BA1FE9FA-0BB9-442E-80CD-C268B7BEABF0}" destId="{E453DD08-2E1B-40E4-8F4C-E34E56D25585}" srcOrd="0" destOrd="0" presId="urn:microsoft.com/office/officeart/2005/8/layout/list1"/>
    <dgm:cxn modelId="{A4756E91-56D5-486E-A2AF-1765EE371D6D}" type="presParOf" srcId="{BA1FE9FA-0BB9-442E-80CD-C268B7BEABF0}" destId="{177F96AD-10C6-4018-890F-AD8B33289BAF}" srcOrd="1" destOrd="0" presId="urn:microsoft.com/office/officeart/2005/8/layout/list1"/>
    <dgm:cxn modelId="{5F4C106C-5EFF-4DED-8416-5EF9AA686CBA}" type="presParOf" srcId="{77F1DFD0-C20B-45BA-A7B1-ACF2BE563E0B}" destId="{65285DAE-C525-4F89-9929-F3B4013C4C10}" srcOrd="9" destOrd="0" presId="urn:microsoft.com/office/officeart/2005/8/layout/list1"/>
    <dgm:cxn modelId="{C9E9A87E-419B-46B6-BA07-B8E1028138F4}" type="presParOf" srcId="{77F1DFD0-C20B-45BA-A7B1-ACF2BE563E0B}" destId="{ED18AA9F-2EEE-4ECC-A7EC-785D468739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0CC65-063A-4F78-A96C-017F8E8FAD11}">
      <dsp:nvSpPr>
        <dsp:cNvPr id="0" name=""/>
        <dsp:cNvSpPr/>
      </dsp:nvSpPr>
      <dsp:spPr>
        <a:xfrm>
          <a:off x="245119" y="2455163"/>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a:t>2005</a:t>
          </a:r>
        </a:p>
      </dsp:txBody>
      <dsp:txXfrm>
        <a:off x="245119" y="2455163"/>
        <a:ext cx="1950243" cy="516636"/>
      </dsp:txXfrm>
    </dsp:sp>
    <dsp:sp modelId="{1BF859AE-8CD5-4140-9116-07B4B7F12469}">
      <dsp:nvSpPr>
        <dsp:cNvPr id="0" name=""/>
        <dsp:cNvSpPr/>
      </dsp:nvSpPr>
      <dsp:spPr>
        <a:xfrm>
          <a:off x="0" y="2194560"/>
          <a:ext cx="10972800" cy="18288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AA3FCE4-8E6E-46DE-9DC1-7C187230AA6C}">
      <dsp:nvSpPr>
        <dsp:cNvPr id="0" name=""/>
        <dsp:cNvSpPr/>
      </dsp:nvSpPr>
      <dsp:spPr>
        <a:xfrm>
          <a:off x="147607" y="261318"/>
          <a:ext cx="2145268" cy="115600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b="1" kern="1200" dirty="0"/>
            <a:t>Accessibility for Ontarians with Disability (AODA)</a:t>
          </a:r>
          <a:r>
            <a:rPr lang="en-US" sz="1300" kern="1200" dirty="0"/>
            <a:t>. By 2012 public websites needed to be WCAG AA compliant.</a:t>
          </a:r>
        </a:p>
      </dsp:txBody>
      <dsp:txXfrm>
        <a:off x="147607" y="261318"/>
        <a:ext cx="2145268" cy="1156001"/>
      </dsp:txXfrm>
    </dsp:sp>
    <dsp:sp modelId="{7743050C-81CD-4A32-9FCC-7A886097E1D6}">
      <dsp:nvSpPr>
        <dsp:cNvPr id="0" name=""/>
        <dsp:cNvSpPr/>
      </dsp:nvSpPr>
      <dsp:spPr>
        <a:xfrm>
          <a:off x="1220241" y="1417320"/>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B84C23FD-7247-4773-B9DE-D842958B5BCB}">
      <dsp:nvSpPr>
        <dsp:cNvPr id="0" name=""/>
        <dsp:cNvSpPr/>
      </dsp:nvSpPr>
      <dsp:spPr>
        <a:xfrm>
          <a:off x="1464022" y="1600199"/>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a:t>2010</a:t>
          </a:r>
        </a:p>
      </dsp:txBody>
      <dsp:txXfrm>
        <a:off x="1464022" y="1600199"/>
        <a:ext cx="1950243" cy="516636"/>
      </dsp:txXfrm>
    </dsp:sp>
    <dsp:sp modelId="{DD5E8C7F-A275-47C0-A574-BADB417CB689}">
      <dsp:nvSpPr>
        <dsp:cNvPr id="0" name=""/>
        <dsp:cNvSpPr/>
      </dsp:nvSpPr>
      <dsp:spPr>
        <a:xfrm>
          <a:off x="1366510" y="3154680"/>
          <a:ext cx="2145268" cy="115600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SCC mandates </a:t>
          </a:r>
          <a:r>
            <a:rPr lang="en-US" sz="1300" b="1" kern="1200" dirty="0"/>
            <a:t>Federal Gov. </a:t>
          </a:r>
          <a:r>
            <a:rPr lang="en-US" sz="1300" kern="1200" dirty="0"/>
            <a:t>to make their websites accessible to those with disabilities &amp; conform to WCAG Level AA by 2014.</a:t>
          </a:r>
        </a:p>
      </dsp:txBody>
      <dsp:txXfrm>
        <a:off x="1366510" y="3154680"/>
        <a:ext cx="2145268" cy="1156001"/>
      </dsp:txXfrm>
    </dsp:sp>
    <dsp:sp modelId="{6DF9CC7D-FA5E-4790-AE1C-CB14669B8FF1}">
      <dsp:nvSpPr>
        <dsp:cNvPr id="0" name=""/>
        <dsp:cNvSpPr/>
      </dsp:nvSpPr>
      <dsp:spPr>
        <a:xfrm>
          <a:off x="2439144" y="2377439"/>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9D016058-20DD-41EF-96EB-8DC8D7BE175A}">
      <dsp:nvSpPr>
        <dsp:cNvPr id="0" name=""/>
        <dsp:cNvSpPr/>
      </dsp:nvSpPr>
      <dsp:spPr>
        <a:xfrm>
          <a:off x="1163091"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8D2AF59D-E663-4C95-ACE7-D73E75096BAC}">
      <dsp:nvSpPr>
        <dsp:cNvPr id="0" name=""/>
        <dsp:cNvSpPr/>
      </dsp:nvSpPr>
      <dsp:spPr>
        <a:xfrm>
          <a:off x="2381994"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9AFCB77B-07FD-4768-8EF0-33A91D0F76AE}">
      <dsp:nvSpPr>
        <dsp:cNvPr id="0" name=""/>
        <dsp:cNvSpPr/>
      </dsp:nvSpPr>
      <dsp:spPr>
        <a:xfrm>
          <a:off x="2682924" y="2455163"/>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a:t>2013</a:t>
          </a:r>
        </a:p>
      </dsp:txBody>
      <dsp:txXfrm>
        <a:off x="2682924" y="2455163"/>
        <a:ext cx="1950243" cy="516636"/>
      </dsp:txXfrm>
    </dsp:sp>
    <dsp:sp modelId="{06FF10AC-545B-4EDA-B69D-3B94C959CEB2}">
      <dsp:nvSpPr>
        <dsp:cNvPr id="0" name=""/>
        <dsp:cNvSpPr/>
      </dsp:nvSpPr>
      <dsp:spPr>
        <a:xfrm>
          <a:off x="2585412" y="440697"/>
          <a:ext cx="2145268" cy="9766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SCC framework accepted by </a:t>
          </a:r>
          <a:r>
            <a:rPr lang="en-US" sz="1300" b="1" kern="1200" dirty="0"/>
            <a:t>Manitoba</a:t>
          </a:r>
          <a:r>
            <a:rPr lang="en-US" sz="1300" kern="1200" dirty="0"/>
            <a:t> who suggests the adoption of the WCAG AA standard.</a:t>
          </a:r>
        </a:p>
      </dsp:txBody>
      <dsp:txXfrm>
        <a:off x="2585412" y="440697"/>
        <a:ext cx="2145268" cy="976622"/>
      </dsp:txXfrm>
    </dsp:sp>
    <dsp:sp modelId="{18B26435-1A32-4764-8BE4-8C0906BF1D3F}">
      <dsp:nvSpPr>
        <dsp:cNvPr id="0" name=""/>
        <dsp:cNvSpPr/>
      </dsp:nvSpPr>
      <dsp:spPr>
        <a:xfrm>
          <a:off x="3658046" y="1417320"/>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2CA9895E-CF86-4B6B-82AB-A79B960D024E}">
      <dsp:nvSpPr>
        <dsp:cNvPr id="0" name=""/>
        <dsp:cNvSpPr/>
      </dsp:nvSpPr>
      <dsp:spPr>
        <a:xfrm>
          <a:off x="3901826" y="1600199"/>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a:t>2017</a:t>
          </a:r>
        </a:p>
      </dsp:txBody>
      <dsp:txXfrm>
        <a:off x="3901826" y="1600199"/>
        <a:ext cx="1950243" cy="516636"/>
      </dsp:txXfrm>
    </dsp:sp>
    <dsp:sp modelId="{7517DED7-09E5-44FB-90B1-6F2CC7261000}">
      <dsp:nvSpPr>
        <dsp:cNvPr id="0" name=""/>
        <dsp:cNvSpPr/>
      </dsp:nvSpPr>
      <dsp:spPr>
        <a:xfrm>
          <a:off x="3804314" y="3154680"/>
          <a:ext cx="2145268" cy="7972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b="1" kern="1200" dirty="0"/>
            <a:t>WRHA</a:t>
          </a:r>
          <a:r>
            <a:rPr lang="en-US" sz="1300" kern="1200" dirty="0"/>
            <a:t> develops &amp; publishes guidelines for print and online media.</a:t>
          </a:r>
        </a:p>
      </dsp:txBody>
      <dsp:txXfrm>
        <a:off x="3804314" y="3154680"/>
        <a:ext cx="2145268" cy="797242"/>
      </dsp:txXfrm>
    </dsp:sp>
    <dsp:sp modelId="{214B0463-EC96-4DBC-98F7-BADDF84073F1}">
      <dsp:nvSpPr>
        <dsp:cNvPr id="0" name=""/>
        <dsp:cNvSpPr/>
      </dsp:nvSpPr>
      <dsp:spPr>
        <a:xfrm>
          <a:off x="4876948" y="2377439"/>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31733948-BE33-4771-A427-377A9C305A63}">
      <dsp:nvSpPr>
        <dsp:cNvPr id="0" name=""/>
        <dsp:cNvSpPr/>
      </dsp:nvSpPr>
      <dsp:spPr>
        <a:xfrm>
          <a:off x="3600896"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9275D19A-D7A5-4814-B317-2FCF52F35280}">
      <dsp:nvSpPr>
        <dsp:cNvPr id="0" name=""/>
        <dsp:cNvSpPr/>
      </dsp:nvSpPr>
      <dsp:spPr>
        <a:xfrm>
          <a:off x="4819798"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1EFBEA5C-D4D4-411E-9110-6D5A86EE439D}">
      <dsp:nvSpPr>
        <dsp:cNvPr id="0" name=""/>
        <dsp:cNvSpPr/>
      </dsp:nvSpPr>
      <dsp:spPr>
        <a:xfrm>
          <a:off x="5120729" y="2455163"/>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a:t>2022</a:t>
          </a:r>
        </a:p>
      </dsp:txBody>
      <dsp:txXfrm>
        <a:off x="5120729" y="2455163"/>
        <a:ext cx="1950243" cy="516636"/>
      </dsp:txXfrm>
    </dsp:sp>
    <dsp:sp modelId="{7FFDF237-1909-419D-A62C-2BE75349597B}">
      <dsp:nvSpPr>
        <dsp:cNvPr id="0" name=""/>
        <dsp:cNvSpPr/>
      </dsp:nvSpPr>
      <dsp:spPr>
        <a:xfrm>
          <a:off x="5023217" y="261318"/>
          <a:ext cx="2145268" cy="115600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b="0" kern="1200" dirty="0"/>
            <a:t>Manitoba </a:t>
          </a:r>
          <a:r>
            <a:rPr lang="en-US" sz="1300" b="1" kern="1200" dirty="0"/>
            <a:t>Accessible Information &amp; Communication Standard Regulation </a:t>
          </a:r>
          <a:r>
            <a:rPr lang="en-US" sz="1300" kern="1200" dirty="0"/>
            <a:t>comes into effect.</a:t>
          </a:r>
        </a:p>
      </dsp:txBody>
      <dsp:txXfrm>
        <a:off x="5023217" y="261318"/>
        <a:ext cx="2145268" cy="1156001"/>
      </dsp:txXfrm>
    </dsp:sp>
    <dsp:sp modelId="{AB0076E1-8788-4BD8-8309-8DC07DF1352F}">
      <dsp:nvSpPr>
        <dsp:cNvPr id="0" name=""/>
        <dsp:cNvSpPr/>
      </dsp:nvSpPr>
      <dsp:spPr>
        <a:xfrm>
          <a:off x="6095851" y="1417320"/>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C95C56E6-D4E9-43AD-90E1-C3EECD9259CC}">
      <dsp:nvSpPr>
        <dsp:cNvPr id="0" name=""/>
        <dsp:cNvSpPr/>
      </dsp:nvSpPr>
      <dsp:spPr>
        <a:xfrm>
          <a:off x="6339631" y="1600199"/>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a:t>2023</a:t>
          </a:r>
        </a:p>
      </dsp:txBody>
      <dsp:txXfrm>
        <a:off x="6339631" y="1600199"/>
        <a:ext cx="1950243" cy="516636"/>
      </dsp:txXfrm>
    </dsp:sp>
    <dsp:sp modelId="{FE7B8CAE-60B6-424A-8C89-7515561D490D}">
      <dsp:nvSpPr>
        <dsp:cNvPr id="0" name=""/>
        <dsp:cNvSpPr/>
      </dsp:nvSpPr>
      <dsp:spPr>
        <a:xfrm>
          <a:off x="6242119" y="3154680"/>
          <a:ext cx="2145268" cy="7972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Manitoba government websites must comply with new </a:t>
          </a:r>
          <a:r>
            <a:rPr lang="en-US" sz="1300" b="1" kern="1200" dirty="0"/>
            <a:t>Regulation</a:t>
          </a:r>
          <a:r>
            <a:rPr lang="en-US" sz="1300" kern="1200" dirty="0"/>
            <a:t>.</a:t>
          </a:r>
        </a:p>
      </dsp:txBody>
      <dsp:txXfrm>
        <a:off x="6242119" y="3154680"/>
        <a:ext cx="2145268" cy="797242"/>
      </dsp:txXfrm>
    </dsp:sp>
    <dsp:sp modelId="{A471F2D1-10A1-4825-B9EB-536671544C27}">
      <dsp:nvSpPr>
        <dsp:cNvPr id="0" name=""/>
        <dsp:cNvSpPr/>
      </dsp:nvSpPr>
      <dsp:spPr>
        <a:xfrm>
          <a:off x="7314753" y="2377439"/>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3E8AB8FF-E77A-4F5E-AAFC-C6E703EA8621}">
      <dsp:nvSpPr>
        <dsp:cNvPr id="0" name=""/>
        <dsp:cNvSpPr/>
      </dsp:nvSpPr>
      <dsp:spPr>
        <a:xfrm>
          <a:off x="6038701"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D58EEBEE-8837-4379-94DF-6C2598C6F3EB}">
      <dsp:nvSpPr>
        <dsp:cNvPr id="0" name=""/>
        <dsp:cNvSpPr/>
      </dsp:nvSpPr>
      <dsp:spPr>
        <a:xfrm>
          <a:off x="7257603"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5496314F-B4AA-4032-AD1D-984B273E6E75}">
      <dsp:nvSpPr>
        <dsp:cNvPr id="0" name=""/>
        <dsp:cNvSpPr/>
      </dsp:nvSpPr>
      <dsp:spPr>
        <a:xfrm>
          <a:off x="7558533" y="2455163"/>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a:t>2024</a:t>
          </a:r>
        </a:p>
      </dsp:txBody>
      <dsp:txXfrm>
        <a:off x="7558533" y="2455163"/>
        <a:ext cx="1950243" cy="516636"/>
      </dsp:txXfrm>
    </dsp:sp>
    <dsp:sp modelId="{44C14C39-4F6E-4A5D-8F57-3CF629D6CEE0}">
      <dsp:nvSpPr>
        <dsp:cNvPr id="0" name=""/>
        <dsp:cNvSpPr/>
      </dsp:nvSpPr>
      <dsp:spPr>
        <a:xfrm>
          <a:off x="7461021" y="620077"/>
          <a:ext cx="2145268" cy="7972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All Manitoba public sector organizations must comply with new </a:t>
          </a:r>
          <a:r>
            <a:rPr lang="en-US" sz="1300" b="1" kern="1200" dirty="0"/>
            <a:t>Regulation</a:t>
          </a:r>
          <a:r>
            <a:rPr lang="en-US" sz="1300" kern="1200" dirty="0"/>
            <a:t>.</a:t>
          </a:r>
        </a:p>
      </dsp:txBody>
      <dsp:txXfrm>
        <a:off x="7461021" y="620077"/>
        <a:ext cx="2145268" cy="797242"/>
      </dsp:txXfrm>
    </dsp:sp>
    <dsp:sp modelId="{C9186F93-6F38-4C5A-BCB2-53EECB980AC5}">
      <dsp:nvSpPr>
        <dsp:cNvPr id="0" name=""/>
        <dsp:cNvSpPr/>
      </dsp:nvSpPr>
      <dsp:spPr>
        <a:xfrm>
          <a:off x="8533655" y="1417320"/>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E247B786-F0B9-4D46-AD1E-8B3BFA288C10}">
      <dsp:nvSpPr>
        <dsp:cNvPr id="0" name=""/>
        <dsp:cNvSpPr/>
      </dsp:nvSpPr>
      <dsp:spPr>
        <a:xfrm>
          <a:off x="8777436" y="1600199"/>
          <a:ext cx="1950243"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a:t>2025</a:t>
          </a:r>
        </a:p>
      </dsp:txBody>
      <dsp:txXfrm>
        <a:off x="8777436" y="1600199"/>
        <a:ext cx="1950243" cy="516636"/>
      </dsp:txXfrm>
    </dsp:sp>
    <dsp:sp modelId="{F39D11D1-FAA1-4352-9ACE-6185C2A76527}">
      <dsp:nvSpPr>
        <dsp:cNvPr id="0" name=""/>
        <dsp:cNvSpPr/>
      </dsp:nvSpPr>
      <dsp:spPr>
        <a:xfrm>
          <a:off x="8679924" y="3154680"/>
          <a:ext cx="2145268" cy="9766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Smaller Manitoba municipalities, businesses &amp; non-profits, must comply to </a:t>
          </a:r>
          <a:r>
            <a:rPr lang="en-US" sz="1300" b="1" kern="1200" dirty="0"/>
            <a:t>Regulation</a:t>
          </a:r>
          <a:r>
            <a:rPr lang="en-US" sz="1300" kern="1200" dirty="0"/>
            <a:t>.</a:t>
          </a:r>
        </a:p>
      </dsp:txBody>
      <dsp:txXfrm>
        <a:off x="8679924" y="3154680"/>
        <a:ext cx="2145268" cy="976622"/>
      </dsp:txXfrm>
    </dsp:sp>
    <dsp:sp modelId="{34D0E40B-7A63-4119-BAED-E026BACAB2AD}">
      <dsp:nvSpPr>
        <dsp:cNvPr id="0" name=""/>
        <dsp:cNvSpPr/>
      </dsp:nvSpPr>
      <dsp:spPr>
        <a:xfrm>
          <a:off x="9752558" y="2377439"/>
          <a:ext cx="0" cy="77724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319880D-037E-45BB-9263-AC7C64ECE854}">
      <dsp:nvSpPr>
        <dsp:cNvPr id="0" name=""/>
        <dsp:cNvSpPr/>
      </dsp:nvSpPr>
      <dsp:spPr>
        <a:xfrm>
          <a:off x="8476505"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506A0A36-C686-4A2E-9833-6C85F263C436}">
      <dsp:nvSpPr>
        <dsp:cNvPr id="0" name=""/>
        <dsp:cNvSpPr/>
      </dsp:nvSpPr>
      <dsp:spPr>
        <a:xfrm>
          <a:off x="9695408" y="2228849"/>
          <a:ext cx="114300" cy="114300"/>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CB238-E25D-401C-873D-9209BA1D738B}">
      <dsp:nvSpPr>
        <dsp:cNvPr id="0" name=""/>
        <dsp:cNvSpPr/>
      </dsp:nvSpPr>
      <dsp:spPr>
        <a:xfrm>
          <a:off x="2194559" y="1428"/>
          <a:ext cx="8778240" cy="14644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371975" rIns="170322" bIns="371975" numCol="1" spcCol="1270" anchor="t" anchorCtr="0">
          <a:noAutofit/>
        </a:bodyPr>
        <a:lstStyle/>
        <a:p>
          <a:pPr marL="0" lvl="0" indent="0" algn="l" defTabSz="889000">
            <a:lnSpc>
              <a:spcPct val="90000"/>
            </a:lnSpc>
            <a:spcBef>
              <a:spcPct val="0"/>
            </a:spcBef>
            <a:spcAft>
              <a:spcPct val="35000"/>
            </a:spcAft>
            <a:buNone/>
          </a:pPr>
          <a:r>
            <a:rPr lang="en-US" sz="2000" b="1" kern="1200" dirty="0"/>
            <a:t>Basic</a:t>
          </a:r>
        </a:p>
        <a:p>
          <a:pPr marL="114300" lvl="1" indent="-114300" algn="l" defTabSz="622300">
            <a:lnSpc>
              <a:spcPct val="90000"/>
            </a:lnSpc>
            <a:spcBef>
              <a:spcPct val="0"/>
            </a:spcBef>
            <a:spcAft>
              <a:spcPct val="15000"/>
            </a:spcAft>
            <a:buChar char="•"/>
          </a:pPr>
          <a:r>
            <a:rPr lang="en-US" sz="1400" kern="1200" dirty="0"/>
            <a:t>addresses the most fundamental accessibility considerations for the broadest group of people, making it an essential baseline achievement</a:t>
          </a:r>
        </a:p>
        <a:p>
          <a:pPr marL="114300" lvl="1" indent="-114300" algn="l" defTabSz="622300">
            <a:lnSpc>
              <a:spcPct val="90000"/>
            </a:lnSpc>
            <a:spcBef>
              <a:spcPct val="0"/>
            </a:spcBef>
            <a:spcAft>
              <a:spcPct val="15000"/>
            </a:spcAft>
            <a:buChar char="•"/>
          </a:pPr>
          <a:r>
            <a:rPr lang="en-US" sz="1400" kern="1200" dirty="0"/>
            <a:t>at this conformance level, web content likely contains some accessibility barriers.</a:t>
          </a:r>
        </a:p>
      </dsp:txBody>
      <dsp:txXfrm>
        <a:off x="2194559" y="1428"/>
        <a:ext cx="8778240" cy="1464468"/>
      </dsp:txXfrm>
    </dsp:sp>
    <dsp:sp modelId="{99636EAC-0D8C-41CE-A2D3-6CC8C734D93F}">
      <dsp:nvSpPr>
        <dsp:cNvPr id="0" name=""/>
        <dsp:cNvSpPr/>
      </dsp:nvSpPr>
      <dsp:spPr>
        <a:xfrm>
          <a:off x="0" y="1428"/>
          <a:ext cx="2194560" cy="14644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144657" rIns="116129" bIns="144657" numCol="1" spcCol="1270" anchor="ctr" anchorCtr="0">
          <a:noAutofit/>
        </a:bodyPr>
        <a:lstStyle/>
        <a:p>
          <a:pPr marL="0" lvl="0" indent="0" algn="ctr" defTabSz="1244600">
            <a:lnSpc>
              <a:spcPct val="90000"/>
            </a:lnSpc>
            <a:spcBef>
              <a:spcPct val="0"/>
            </a:spcBef>
            <a:spcAft>
              <a:spcPct val="35000"/>
            </a:spcAft>
            <a:buNone/>
          </a:pPr>
          <a:r>
            <a:rPr lang="en-US" sz="2800" b="1" kern="1200" dirty="0"/>
            <a:t>Level A</a:t>
          </a:r>
        </a:p>
      </dsp:txBody>
      <dsp:txXfrm>
        <a:off x="0" y="1428"/>
        <a:ext cx="2194560" cy="1464468"/>
      </dsp:txXfrm>
    </dsp:sp>
    <dsp:sp modelId="{9075FDDB-A73D-4072-90F4-3E80A471E74E}">
      <dsp:nvSpPr>
        <dsp:cNvPr id="0" name=""/>
        <dsp:cNvSpPr/>
      </dsp:nvSpPr>
      <dsp:spPr>
        <a:xfrm>
          <a:off x="2194560" y="1553765"/>
          <a:ext cx="8778240" cy="14644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371975" rIns="170322" bIns="371975" numCol="1" spcCol="1270" anchor="t" anchorCtr="0">
          <a:noAutofit/>
        </a:bodyPr>
        <a:lstStyle/>
        <a:p>
          <a:pPr marL="0" lvl="0" indent="0" algn="l" defTabSz="889000">
            <a:lnSpc>
              <a:spcPct val="90000"/>
            </a:lnSpc>
            <a:spcBef>
              <a:spcPct val="0"/>
            </a:spcBef>
            <a:spcAft>
              <a:spcPct val="35000"/>
            </a:spcAft>
            <a:buNone/>
          </a:pPr>
          <a:r>
            <a:rPr lang="en-US" sz="2000" b="1" kern="1200" dirty="0"/>
            <a:t>Strong</a:t>
          </a:r>
        </a:p>
        <a:p>
          <a:pPr marL="114300" lvl="1" indent="-114300" algn="l" defTabSz="622300">
            <a:lnSpc>
              <a:spcPct val="90000"/>
            </a:lnSpc>
            <a:spcBef>
              <a:spcPct val="0"/>
            </a:spcBef>
            <a:spcAft>
              <a:spcPct val="15000"/>
            </a:spcAft>
            <a:buChar char="•"/>
          </a:pPr>
          <a:r>
            <a:rPr lang="en-US" sz="1400" kern="1200" dirty="0"/>
            <a:t>goes further toward making web content accessible for users in a wider variety of contexts.</a:t>
          </a:r>
        </a:p>
        <a:p>
          <a:pPr marL="114300" lvl="1" indent="-114300" algn="l" defTabSz="622300">
            <a:lnSpc>
              <a:spcPct val="90000"/>
            </a:lnSpc>
            <a:spcBef>
              <a:spcPct val="0"/>
            </a:spcBef>
            <a:spcAft>
              <a:spcPct val="15000"/>
            </a:spcAft>
            <a:buChar char="•"/>
          </a:pPr>
          <a:r>
            <a:rPr lang="en-US" sz="1400" kern="1200" dirty="0"/>
            <a:t>most recommend this conformance level.</a:t>
          </a:r>
        </a:p>
      </dsp:txBody>
      <dsp:txXfrm>
        <a:off x="2194560" y="1553765"/>
        <a:ext cx="8778240" cy="1464468"/>
      </dsp:txXfrm>
    </dsp:sp>
    <dsp:sp modelId="{2CB5D0A3-1443-4BAC-A580-2E5D79E2386B}">
      <dsp:nvSpPr>
        <dsp:cNvPr id="0" name=""/>
        <dsp:cNvSpPr/>
      </dsp:nvSpPr>
      <dsp:spPr>
        <a:xfrm>
          <a:off x="0" y="1553765"/>
          <a:ext cx="2194560" cy="14644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144657" rIns="116129" bIns="144657" numCol="1" spcCol="1270" anchor="ctr" anchorCtr="0">
          <a:noAutofit/>
        </a:bodyPr>
        <a:lstStyle/>
        <a:p>
          <a:pPr marL="0" lvl="0" indent="0" algn="ctr" defTabSz="1244600">
            <a:lnSpc>
              <a:spcPct val="90000"/>
            </a:lnSpc>
            <a:spcBef>
              <a:spcPct val="0"/>
            </a:spcBef>
            <a:spcAft>
              <a:spcPct val="35000"/>
            </a:spcAft>
            <a:buNone/>
          </a:pPr>
          <a:r>
            <a:rPr lang="en-US" sz="2800" b="1" kern="1200" dirty="0"/>
            <a:t>Level AA</a:t>
          </a:r>
        </a:p>
      </dsp:txBody>
      <dsp:txXfrm>
        <a:off x="0" y="1553765"/>
        <a:ext cx="2194560" cy="1464468"/>
      </dsp:txXfrm>
    </dsp:sp>
    <dsp:sp modelId="{CCDDBA53-DC80-4942-A5D0-DF2E62F5A972}">
      <dsp:nvSpPr>
        <dsp:cNvPr id="0" name=""/>
        <dsp:cNvSpPr/>
      </dsp:nvSpPr>
      <dsp:spPr>
        <a:xfrm>
          <a:off x="2194560" y="3106102"/>
          <a:ext cx="8778240" cy="14644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322" tIns="371975" rIns="170322" bIns="371975" numCol="1" spcCol="1270" anchor="t" anchorCtr="0">
          <a:noAutofit/>
        </a:bodyPr>
        <a:lstStyle/>
        <a:p>
          <a:pPr marL="0" lvl="0" indent="0" algn="l" defTabSz="889000">
            <a:lnSpc>
              <a:spcPct val="90000"/>
            </a:lnSpc>
            <a:spcBef>
              <a:spcPct val="0"/>
            </a:spcBef>
            <a:spcAft>
              <a:spcPct val="35000"/>
            </a:spcAft>
            <a:buNone/>
          </a:pPr>
          <a:r>
            <a:rPr lang="en-US" sz="2000" b="1" kern="1200" dirty="0"/>
            <a:t>Excellent</a:t>
          </a:r>
        </a:p>
        <a:p>
          <a:pPr marL="114300" lvl="1" indent="-114300" algn="l" defTabSz="622300">
            <a:lnSpc>
              <a:spcPct val="90000"/>
            </a:lnSpc>
            <a:spcBef>
              <a:spcPct val="0"/>
            </a:spcBef>
            <a:spcAft>
              <a:spcPct val="15000"/>
            </a:spcAft>
            <a:buChar char="•"/>
          </a:pPr>
          <a:r>
            <a:rPr lang="en-US" sz="1400" kern="1200" dirty="0"/>
            <a:t>is the highest possible conformance level.</a:t>
          </a:r>
        </a:p>
        <a:p>
          <a:pPr marL="114300" lvl="1" indent="-114300" algn="l" defTabSz="622300">
            <a:lnSpc>
              <a:spcPct val="90000"/>
            </a:lnSpc>
            <a:spcBef>
              <a:spcPct val="0"/>
            </a:spcBef>
            <a:spcAft>
              <a:spcPct val="15000"/>
            </a:spcAft>
            <a:buChar char="•"/>
          </a:pPr>
          <a:r>
            <a:rPr lang="en-US" sz="1400" kern="1200" dirty="0"/>
            <a:t>however, it is </a:t>
          </a:r>
          <a:r>
            <a:rPr lang="en-US" sz="1400" u="sng" kern="1200" dirty="0"/>
            <a:t>not applicable or realistic</a:t>
          </a:r>
          <a:r>
            <a:rPr lang="en-US" sz="1400" kern="1200" dirty="0"/>
            <a:t> in all situations.</a:t>
          </a:r>
        </a:p>
      </dsp:txBody>
      <dsp:txXfrm>
        <a:off x="2194560" y="3106102"/>
        <a:ext cx="8778240" cy="1464468"/>
      </dsp:txXfrm>
    </dsp:sp>
    <dsp:sp modelId="{F980EFCF-140D-425C-AC8E-37332D37A7E8}">
      <dsp:nvSpPr>
        <dsp:cNvPr id="0" name=""/>
        <dsp:cNvSpPr/>
      </dsp:nvSpPr>
      <dsp:spPr>
        <a:xfrm>
          <a:off x="0" y="3106102"/>
          <a:ext cx="2194560" cy="146446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16129" tIns="144657" rIns="116129" bIns="144657" numCol="1" spcCol="1270" anchor="ctr" anchorCtr="0">
          <a:noAutofit/>
        </a:bodyPr>
        <a:lstStyle/>
        <a:p>
          <a:pPr marL="0" lvl="0" indent="0" algn="ctr" defTabSz="1244600">
            <a:lnSpc>
              <a:spcPct val="90000"/>
            </a:lnSpc>
            <a:spcBef>
              <a:spcPct val="0"/>
            </a:spcBef>
            <a:spcAft>
              <a:spcPct val="35000"/>
            </a:spcAft>
            <a:buNone/>
          </a:pPr>
          <a:r>
            <a:rPr lang="en-US" sz="2800" b="1" kern="1200" dirty="0"/>
            <a:t>Level AAA</a:t>
          </a:r>
        </a:p>
      </dsp:txBody>
      <dsp:txXfrm>
        <a:off x="0" y="3106102"/>
        <a:ext cx="2194560" cy="14644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2770D-C844-43A1-A58E-33013ED8119E}">
      <dsp:nvSpPr>
        <dsp:cNvPr id="0" name=""/>
        <dsp:cNvSpPr/>
      </dsp:nvSpPr>
      <dsp:spPr>
        <a:xfrm>
          <a:off x="0" y="361935"/>
          <a:ext cx="109728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2014A7-6EC9-4663-8432-F988E831FD43}">
      <dsp:nvSpPr>
        <dsp:cNvPr id="0" name=""/>
        <dsp:cNvSpPr/>
      </dsp:nvSpPr>
      <dsp:spPr>
        <a:xfrm>
          <a:off x="548640" y="22455"/>
          <a:ext cx="7680960" cy="67896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1022350">
            <a:lnSpc>
              <a:spcPct val="90000"/>
            </a:lnSpc>
            <a:spcBef>
              <a:spcPct val="0"/>
            </a:spcBef>
            <a:spcAft>
              <a:spcPct val="35000"/>
            </a:spcAft>
            <a:buNone/>
          </a:pPr>
          <a:r>
            <a:rPr lang="en-US" sz="2300" b="1" kern="1200" dirty="0"/>
            <a:t>Adobe Distiller </a:t>
          </a:r>
          <a:r>
            <a:rPr lang="en-US" sz="2300" kern="1200" dirty="0"/>
            <a:t>= PDF/A-1b:2005 (RGB)</a:t>
          </a:r>
        </a:p>
      </dsp:txBody>
      <dsp:txXfrm>
        <a:off x="581784" y="55599"/>
        <a:ext cx="7614672" cy="612672"/>
      </dsp:txXfrm>
    </dsp:sp>
    <dsp:sp modelId="{52E5EC2E-8615-4C75-9EBE-948BFF591FFD}">
      <dsp:nvSpPr>
        <dsp:cNvPr id="0" name=""/>
        <dsp:cNvSpPr/>
      </dsp:nvSpPr>
      <dsp:spPr>
        <a:xfrm>
          <a:off x="0" y="1405215"/>
          <a:ext cx="109728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BC64FA-1199-4EE0-82A8-C5739C2DB357}">
      <dsp:nvSpPr>
        <dsp:cNvPr id="0" name=""/>
        <dsp:cNvSpPr/>
      </dsp:nvSpPr>
      <dsp:spPr>
        <a:xfrm>
          <a:off x="548640" y="1065735"/>
          <a:ext cx="7680960" cy="67896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1022350">
            <a:lnSpc>
              <a:spcPct val="90000"/>
            </a:lnSpc>
            <a:spcBef>
              <a:spcPct val="0"/>
            </a:spcBef>
            <a:spcAft>
              <a:spcPct val="35000"/>
            </a:spcAft>
            <a:buNone/>
          </a:pPr>
          <a:r>
            <a:rPr lang="en-US" sz="2300" b="1" kern="1200" dirty="0"/>
            <a:t>Acrobat Pro </a:t>
          </a:r>
          <a:r>
            <a:rPr lang="en-US" sz="2300" kern="1200" dirty="0"/>
            <a:t>= setup assistant (options walkthrough)</a:t>
          </a:r>
        </a:p>
      </dsp:txBody>
      <dsp:txXfrm>
        <a:off x="581784" y="1098879"/>
        <a:ext cx="7614672" cy="612672"/>
      </dsp:txXfrm>
    </dsp:sp>
    <dsp:sp modelId="{ED18AA9F-2EEE-4ECC-A7EC-785D4687396C}">
      <dsp:nvSpPr>
        <dsp:cNvPr id="0" name=""/>
        <dsp:cNvSpPr/>
      </dsp:nvSpPr>
      <dsp:spPr>
        <a:xfrm>
          <a:off x="0" y="2448495"/>
          <a:ext cx="10972800" cy="21010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479044" rIns="851611"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Conversion Settings = PDF/A-1b:2005 (RGB)</a:t>
          </a:r>
        </a:p>
        <a:p>
          <a:pPr marL="228600" lvl="1" indent="-228600" algn="l" defTabSz="1022350">
            <a:lnSpc>
              <a:spcPct val="90000"/>
            </a:lnSpc>
            <a:spcBef>
              <a:spcPct val="0"/>
            </a:spcBef>
            <a:spcAft>
              <a:spcPct val="15000"/>
            </a:spcAft>
            <a:buChar char="•"/>
          </a:pPr>
          <a:r>
            <a:rPr lang="en-US" sz="2300" kern="1200" dirty="0"/>
            <a:t>PDF/A Compliance = PDF/A-1a</a:t>
          </a:r>
        </a:p>
        <a:p>
          <a:pPr marL="228600" lvl="1" indent="-228600" algn="l" defTabSz="1022350">
            <a:lnSpc>
              <a:spcPct val="90000"/>
            </a:lnSpc>
            <a:spcBef>
              <a:spcPct val="0"/>
            </a:spcBef>
            <a:spcAft>
              <a:spcPct val="15000"/>
            </a:spcAft>
            <a:buChar char="•"/>
          </a:pPr>
          <a:r>
            <a:rPr lang="en-US" sz="2300" kern="1200" dirty="0"/>
            <a:t>Enable Accessibility and Reflow with tagged Adobe PDF</a:t>
          </a:r>
        </a:p>
        <a:p>
          <a:pPr marL="457200" lvl="2" indent="-228600" algn="l" defTabSz="1022350">
            <a:lnSpc>
              <a:spcPct val="90000"/>
            </a:lnSpc>
            <a:spcBef>
              <a:spcPct val="0"/>
            </a:spcBef>
            <a:spcAft>
              <a:spcPct val="15000"/>
            </a:spcAft>
            <a:buChar char="•"/>
          </a:pPr>
          <a:r>
            <a:rPr lang="en-US" sz="2300" kern="1200" dirty="0"/>
            <a:t>Mark PDF/US Compliant</a:t>
          </a:r>
        </a:p>
      </dsp:txBody>
      <dsp:txXfrm>
        <a:off x="0" y="2448495"/>
        <a:ext cx="10972800" cy="2101050"/>
      </dsp:txXfrm>
    </dsp:sp>
    <dsp:sp modelId="{177F96AD-10C6-4018-890F-AD8B33289BAF}">
      <dsp:nvSpPr>
        <dsp:cNvPr id="0" name=""/>
        <dsp:cNvSpPr/>
      </dsp:nvSpPr>
      <dsp:spPr>
        <a:xfrm>
          <a:off x="548640" y="2109015"/>
          <a:ext cx="7680960" cy="67896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1022350">
            <a:lnSpc>
              <a:spcPct val="90000"/>
            </a:lnSpc>
            <a:spcBef>
              <a:spcPct val="0"/>
            </a:spcBef>
            <a:spcAft>
              <a:spcPct val="35000"/>
            </a:spcAft>
            <a:buNone/>
          </a:pPr>
          <a:r>
            <a:rPr lang="en-US" sz="2300" b="1" kern="1200" dirty="0"/>
            <a:t>Acrobat Macro (Word) Preferences</a:t>
          </a:r>
          <a:endParaRPr lang="en-US" sz="2300" kern="1200" dirty="0"/>
        </a:p>
      </dsp:txBody>
      <dsp:txXfrm>
        <a:off x="581784" y="2142159"/>
        <a:ext cx="7614672" cy="612672"/>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5E3034-C06D-4F79-BCB5-B5615B8AEBA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BAF9B6F4-073D-471C-B0C3-3BCBB2A6D50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9468D85-698A-41C2-A0C0-389E7E69ABFA}" type="datetimeFigureOut">
              <a:rPr lang="en-US"/>
              <a:pPr>
                <a:defRPr/>
              </a:pPr>
              <a:t>4/26/2024</a:t>
            </a:fld>
            <a:endParaRPr lang="en-US" dirty="0"/>
          </a:p>
        </p:txBody>
      </p:sp>
      <p:sp>
        <p:nvSpPr>
          <p:cNvPr id="4" name="Slide Image Placeholder 3">
            <a:extLst>
              <a:ext uri="{FF2B5EF4-FFF2-40B4-BE49-F238E27FC236}">
                <a16:creationId xmlns:a16="http://schemas.microsoft.com/office/drawing/2014/main" id="{15D8A56F-B2BB-4854-BB8E-8A62C7B31F24}"/>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D2B5108-B186-4CA7-B2F3-7ACB3F9846F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50691AF-15A9-47B3-BF6E-02294ACE3B8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F98C7962-0037-41F1-BBEE-03E81C2328F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DC470B6-888B-434B-9F9F-53F97DF90B6E}"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9A252B6E-CEB4-3843-5387-B2EE1CF95F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381000"/>
            <a:ext cx="34290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 y="2514601"/>
            <a:ext cx="10972800" cy="914400"/>
          </a:xfrm>
        </p:spPr>
        <p:txBody>
          <a:bodyPr/>
          <a:lstStyle>
            <a:lvl1pPr algn="ctr">
              <a:defRPr sz="4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0" y="4343400"/>
            <a:ext cx="5486400" cy="457200"/>
          </a:xfrm>
        </p:spPr>
        <p:txBody>
          <a:bodyPr>
            <a:noAutofit/>
          </a:bodyPr>
          <a:lstStyle>
            <a:lvl1pPr marL="0" indent="0" algn="r">
              <a:buNone/>
              <a:defRPr sz="24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59421080"/>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4">
            <a:extLst>
              <a:ext uri="{FF2B5EF4-FFF2-40B4-BE49-F238E27FC236}">
                <a16:creationId xmlns:a16="http://schemas.microsoft.com/office/drawing/2014/main" id="{CD9C9AA3-CCAF-5914-71D8-8CA4429AABE2}"/>
              </a:ext>
            </a:extLst>
          </p:cNvPr>
          <p:cNvSpPr>
            <a:spLocks noGrp="1"/>
          </p:cNvSpPr>
          <p:nvPr>
            <p:ph type="sldNum" sz="quarter" idx="10"/>
          </p:nvPr>
        </p:nvSpPr>
        <p:spPr/>
        <p:txBody>
          <a:bodyPr lIns="0" tIns="0" rIns="0" bIns="0"/>
          <a:lstStyle>
            <a:lvl1pPr>
              <a:defRPr sz="1000">
                <a:solidFill>
                  <a:schemeClr val="bg2"/>
                </a:solidFill>
              </a:defRPr>
            </a:lvl1pPr>
          </a:lstStyle>
          <a:p>
            <a:fld id="{30454BCC-0B5C-438A-BC40-CD8ED89019FC}" type="slidenum">
              <a:rPr lang="en-US" altLang="en-US"/>
              <a:pPr/>
              <a:t>‹#›</a:t>
            </a:fld>
            <a:endParaRPr lang="en-US" altLang="en-US" dirty="0"/>
          </a:p>
        </p:txBody>
      </p:sp>
    </p:spTree>
    <p:extLst>
      <p:ext uri="{BB962C8B-B14F-4D97-AF65-F5344CB8AC3E}">
        <p14:creationId xmlns:p14="http://schemas.microsoft.com/office/powerpoint/2010/main" val="42844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EF90EE87-819C-5839-9739-3540ED3DF55F}"/>
              </a:ext>
            </a:extLst>
          </p:cNvPr>
          <p:cNvSpPr>
            <a:spLocks noGrp="1"/>
          </p:cNvSpPr>
          <p:nvPr>
            <p:ph type="sldNum" sz="quarter" idx="10"/>
          </p:nvPr>
        </p:nvSpPr>
        <p:spPr/>
        <p:txBody>
          <a:bodyPr lIns="0" tIns="0" rIns="0" bIns="0"/>
          <a:lstStyle>
            <a:lvl1pPr>
              <a:defRPr sz="1000">
                <a:solidFill>
                  <a:schemeClr val="bg2"/>
                </a:solidFill>
                <a:latin typeface="Arial" panose="020B0604020202020204" pitchFamily="34" charset="0"/>
                <a:cs typeface="Arial" panose="020B0604020202020204" pitchFamily="34" charset="0"/>
              </a:defRPr>
            </a:lvl1pPr>
          </a:lstStyle>
          <a:p>
            <a:fld id="{32327629-60CB-426C-BE37-7D7F5EC11FD1}" type="slidenum">
              <a:rPr lang="en-US" altLang="en-US"/>
              <a:pPr/>
              <a:t>‹#›</a:t>
            </a:fld>
            <a:endParaRPr lang="en-US" altLang="en-US" dirty="0"/>
          </a:p>
        </p:txBody>
      </p:sp>
    </p:spTree>
    <p:extLst>
      <p:ext uri="{BB962C8B-B14F-4D97-AF65-F5344CB8AC3E}">
        <p14:creationId xmlns:p14="http://schemas.microsoft.com/office/powerpoint/2010/main" val="42120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Slide Number Placeholder 4">
            <a:extLst>
              <a:ext uri="{FF2B5EF4-FFF2-40B4-BE49-F238E27FC236}">
                <a16:creationId xmlns:a16="http://schemas.microsoft.com/office/drawing/2014/main" id="{75A0CC33-4F27-5CCC-2065-03B58FF318D0}"/>
              </a:ext>
            </a:extLst>
          </p:cNvPr>
          <p:cNvSpPr>
            <a:spLocks noGrp="1"/>
          </p:cNvSpPr>
          <p:nvPr>
            <p:ph type="sldNum" sz="quarter" idx="10"/>
          </p:nvPr>
        </p:nvSpPr>
        <p:spPr/>
        <p:txBody>
          <a:bodyPr lIns="0" tIns="0" rIns="0" bIns="0"/>
          <a:lstStyle>
            <a:lvl1pPr>
              <a:defRPr sz="1000">
                <a:solidFill>
                  <a:schemeClr val="bg2"/>
                </a:solidFill>
                <a:latin typeface="Arial" panose="020B0604020202020204" pitchFamily="34" charset="0"/>
                <a:cs typeface="Arial" panose="020B0604020202020204" pitchFamily="34" charset="0"/>
              </a:defRPr>
            </a:lvl1pPr>
          </a:lstStyle>
          <a:p>
            <a:fld id="{FD8CBD5D-40BF-40FF-8E0A-3B254868BFB4}" type="slidenum">
              <a:rPr lang="en-US" altLang="en-US"/>
              <a:pPr/>
              <a:t>‹#›</a:t>
            </a:fld>
            <a:endParaRPr lang="en-US" altLang="en-US" dirty="0"/>
          </a:p>
        </p:txBody>
      </p:sp>
    </p:spTree>
    <p:extLst>
      <p:ext uri="{BB962C8B-B14F-4D97-AF65-F5344CB8AC3E}">
        <p14:creationId xmlns:p14="http://schemas.microsoft.com/office/powerpoint/2010/main" val="286513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accent5"/>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346075" indent="-346075">
              <a:buFont typeface="+mj-lt"/>
              <a:buAutoNum type="arabicPeriod"/>
              <a:defRPr sz="2400"/>
            </a:lvl1pPr>
            <a:lvl2pPr marL="798513" indent="-334963">
              <a:buFont typeface="+mj-lt"/>
              <a:buAutoNum type="alphaLcPeriod"/>
              <a:defRPr sz="2400"/>
            </a:lvl2pPr>
            <a:lvl3pPr marL="1260475" indent="-346075">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p:txBody>
      </p:sp>
      <p:sp>
        <p:nvSpPr>
          <p:cNvPr id="4" name="Slide Number Placeholder 5">
            <a:extLst>
              <a:ext uri="{FF2B5EF4-FFF2-40B4-BE49-F238E27FC236}">
                <a16:creationId xmlns:a16="http://schemas.microsoft.com/office/drawing/2014/main" id="{AB31F0C2-280C-0BCF-6DBF-344F787876CC}"/>
              </a:ext>
            </a:extLst>
          </p:cNvPr>
          <p:cNvSpPr>
            <a:spLocks noGrp="1"/>
          </p:cNvSpPr>
          <p:nvPr>
            <p:ph type="sldNum" sz="quarter" idx="10"/>
          </p:nvPr>
        </p:nvSpPr>
        <p:spPr/>
        <p:txBody>
          <a:bodyPr/>
          <a:lstStyle>
            <a:lvl1pPr>
              <a:defRPr>
                <a:solidFill>
                  <a:schemeClr val="bg2"/>
                </a:solidFill>
                <a:latin typeface="Arial" panose="020B0604020202020204" pitchFamily="34" charset="0"/>
                <a:cs typeface="Arial" panose="020B0604020202020204" pitchFamily="34" charset="0"/>
              </a:defRPr>
            </a:lvl1pPr>
          </a:lstStyle>
          <a:p>
            <a:fld id="{BC35585A-1435-4D9F-8913-F0939981FB9C}" type="slidenum">
              <a:rPr lang="en-US" altLang="en-US"/>
              <a:pPr/>
              <a:t>‹#›</a:t>
            </a:fld>
            <a:endParaRPr lang="en-US" altLang="en-US" dirty="0"/>
          </a:p>
        </p:txBody>
      </p:sp>
    </p:spTree>
    <p:extLst>
      <p:ext uri="{BB962C8B-B14F-4D97-AF65-F5344CB8AC3E}">
        <p14:creationId xmlns:p14="http://schemas.microsoft.com/office/powerpoint/2010/main" val="170242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3137B292-DBAC-A3E3-086B-64572AD4AC0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6380163"/>
            <a:ext cx="14366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7318" y="1600203"/>
            <a:ext cx="10965084" cy="1362075"/>
          </a:xfrm>
        </p:spPr>
        <p:txBody>
          <a:bodyPr/>
          <a:lstStyle>
            <a:lvl1pPr algn="l">
              <a:defRPr sz="4000" b="0" cap="none" baseline="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295353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accent2"/>
        </a:solid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B38D1C8B-A504-225D-3F7B-80F04A57F9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6380163"/>
            <a:ext cx="14366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2" y="1600203"/>
            <a:ext cx="10965084" cy="1362075"/>
          </a:xfrm>
        </p:spPr>
        <p:txBody>
          <a:bodyPr/>
          <a:lstStyle>
            <a:lvl1pPr algn="l">
              <a:defRPr sz="4000" b="0" cap="none" baseline="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256325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Section Header">
    <p:bg>
      <p:bgPr>
        <a:solidFill>
          <a:srgbClr val="FEC40E"/>
        </a:solid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1B9C990D-C987-AF19-5AFB-CB47D2DE346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6380163"/>
            <a:ext cx="14366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7315" y="1600203"/>
            <a:ext cx="10965084" cy="1362075"/>
          </a:xfrm>
        </p:spPr>
        <p:txBody>
          <a:bodyPr/>
          <a:lstStyle>
            <a:lvl1pPr algn="l">
              <a:defRPr sz="4000" b="0" cap="none" baseline="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381455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Section Header">
    <p:bg>
      <p:bgPr>
        <a:solidFill>
          <a:srgbClr val="46C5E0"/>
        </a:solidFill>
        <a:effectLst/>
      </p:bgPr>
    </p:bg>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6F8D512E-B283-4711-80FD-3AA18329FC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6380163"/>
            <a:ext cx="14366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7315" y="1600203"/>
            <a:ext cx="10965084" cy="1362075"/>
          </a:xfrm>
        </p:spPr>
        <p:txBody>
          <a:bodyPr/>
          <a:lstStyle>
            <a:lvl1pPr algn="l">
              <a:defRPr sz="4000" b="0" cap="none" baseline="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2625861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3"/>
            <a:ext cx="5384800" cy="4525963"/>
          </a:xfrm>
        </p:spPr>
        <p:txBody>
          <a:bodyPr/>
          <a:lstStyle>
            <a:lvl1pPr>
              <a:defRPr sz="2400"/>
            </a:lvl1pPr>
            <a:lvl2pPr marL="568325" indent="-33655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p:txBody>
      </p:sp>
      <p:sp>
        <p:nvSpPr>
          <p:cNvPr id="4" name="Content Placeholder 3"/>
          <p:cNvSpPr>
            <a:spLocks noGrp="1"/>
          </p:cNvSpPr>
          <p:nvPr>
            <p:ph sz="half" idx="2"/>
          </p:nvPr>
        </p:nvSpPr>
        <p:spPr>
          <a:xfrm>
            <a:off x="6197600" y="1600203"/>
            <a:ext cx="5384800" cy="4525963"/>
          </a:xfrm>
        </p:spPr>
        <p:txBody>
          <a:bodyPr/>
          <a:lstStyle>
            <a:lvl1pPr>
              <a:defRPr sz="2400"/>
            </a:lvl1pPr>
            <a:lvl2pPr marL="568325" indent="-33655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p:txBody>
      </p:sp>
      <p:sp>
        <p:nvSpPr>
          <p:cNvPr id="5" name="Slide Number Placeholder 6">
            <a:extLst>
              <a:ext uri="{FF2B5EF4-FFF2-40B4-BE49-F238E27FC236}">
                <a16:creationId xmlns:a16="http://schemas.microsoft.com/office/drawing/2014/main" id="{DFF60123-0FF7-A37C-0AE9-B8E780019C6C}"/>
              </a:ext>
            </a:extLst>
          </p:cNvPr>
          <p:cNvSpPr>
            <a:spLocks noGrp="1"/>
          </p:cNvSpPr>
          <p:nvPr>
            <p:ph type="sldNum" sz="quarter" idx="10"/>
          </p:nvPr>
        </p:nvSpPr>
        <p:spPr/>
        <p:txBody>
          <a:bodyPr lIns="0" tIns="0" rIns="0" bIns="0"/>
          <a:lstStyle>
            <a:lvl1pPr>
              <a:defRPr sz="1000">
                <a:solidFill>
                  <a:schemeClr val="bg2"/>
                </a:solidFill>
              </a:defRPr>
            </a:lvl1pPr>
          </a:lstStyle>
          <a:p>
            <a:fld id="{E2FB9F6E-7467-4A05-BE9F-D07AF7B28916}" type="slidenum">
              <a:rPr lang="en-US" altLang="en-US"/>
              <a:pPr/>
              <a:t>‹#›</a:t>
            </a:fld>
            <a:endParaRPr lang="en-US" altLang="en-US" dirty="0"/>
          </a:p>
        </p:txBody>
      </p:sp>
    </p:spTree>
    <p:extLst>
      <p:ext uri="{BB962C8B-B14F-4D97-AF65-F5344CB8AC3E}">
        <p14:creationId xmlns:p14="http://schemas.microsoft.com/office/powerpoint/2010/main" val="133334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accent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286001"/>
            <a:ext cx="5386917" cy="3657600"/>
          </a:xfrm>
        </p:spPr>
        <p:txBody>
          <a:bodyPr/>
          <a:lstStyle>
            <a:lvl1pPr>
              <a:defRPr sz="2400"/>
            </a:lvl1pPr>
            <a:lvl2pPr marL="798513" indent="-334963">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p:txBody>
      </p:sp>
      <p:sp>
        <p:nvSpPr>
          <p:cNvPr id="5" name="Text Placeholder 4"/>
          <p:cNvSpPr>
            <a:spLocks noGrp="1"/>
          </p:cNvSpPr>
          <p:nvPr>
            <p:ph type="body" sz="quarter" idx="3"/>
          </p:nvPr>
        </p:nvSpPr>
        <p:spPr>
          <a:xfrm>
            <a:off x="6193369" y="1535113"/>
            <a:ext cx="5389033" cy="639762"/>
          </a:xfrm>
        </p:spPr>
        <p:txBody>
          <a:bodyPr>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9" y="2286001"/>
            <a:ext cx="5389033"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p:txBody>
      </p:sp>
      <p:sp>
        <p:nvSpPr>
          <p:cNvPr id="7" name="Slide Number Placeholder 8">
            <a:extLst>
              <a:ext uri="{FF2B5EF4-FFF2-40B4-BE49-F238E27FC236}">
                <a16:creationId xmlns:a16="http://schemas.microsoft.com/office/drawing/2014/main" id="{B810BE31-704C-B9A1-92CF-C6794FB814BB}"/>
              </a:ext>
            </a:extLst>
          </p:cNvPr>
          <p:cNvSpPr>
            <a:spLocks noGrp="1"/>
          </p:cNvSpPr>
          <p:nvPr>
            <p:ph type="sldNum" sz="quarter" idx="10"/>
          </p:nvPr>
        </p:nvSpPr>
        <p:spPr/>
        <p:txBody>
          <a:bodyPr lIns="0" tIns="0" rIns="0" bIns="0"/>
          <a:lstStyle>
            <a:lvl1pPr>
              <a:defRPr sz="1000">
                <a:solidFill>
                  <a:schemeClr val="bg2"/>
                </a:solidFill>
                <a:latin typeface="Arial" panose="020B0604020202020204" pitchFamily="34" charset="0"/>
                <a:cs typeface="Arial" panose="020B0604020202020204" pitchFamily="34" charset="0"/>
              </a:defRPr>
            </a:lvl1pPr>
          </a:lstStyle>
          <a:p>
            <a:fld id="{5F391A06-F162-416D-9C6A-0DD0BB2E548B}" type="slidenum">
              <a:rPr lang="en-US" altLang="en-US"/>
              <a:pPr/>
              <a:t>‹#›</a:t>
            </a:fld>
            <a:endParaRPr lang="en-US" altLang="en-US" dirty="0"/>
          </a:p>
        </p:txBody>
      </p:sp>
    </p:spTree>
    <p:extLst>
      <p:ext uri="{BB962C8B-B14F-4D97-AF65-F5344CB8AC3E}">
        <p14:creationId xmlns:p14="http://schemas.microsoft.com/office/powerpoint/2010/main" val="320657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F9D23E8-7739-C971-3C41-7C8BD85EAEA7}"/>
              </a:ext>
            </a:extLst>
          </p:cNvPr>
          <p:cNvSpPr>
            <a:spLocks noGrp="1" noChangeArrowheads="1"/>
          </p:cNvSpPr>
          <p:nvPr>
            <p:ph type="title"/>
          </p:nvPr>
        </p:nvSpPr>
        <p:spPr bwMode="auto">
          <a:xfrm>
            <a:off x="609600" y="457200"/>
            <a:ext cx="1097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4836DAA-5AD5-2BE0-E8E9-A0221DFFAC7A}"/>
              </a:ext>
            </a:extLst>
          </p:cNvPr>
          <p:cNvSpPr>
            <a:spLocks noGrp="1" noChangeArrowheads="1"/>
          </p:cNvSpPr>
          <p:nvPr>
            <p:ph type="body" idx="1"/>
          </p:nvPr>
        </p:nvSpPr>
        <p:spPr bwMode="auto">
          <a:xfrm>
            <a:off x="609600" y="1371600"/>
            <a:ext cx="10972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 name="Date Placeholder 3">
            <a:extLst>
              <a:ext uri="{FF2B5EF4-FFF2-40B4-BE49-F238E27FC236}">
                <a16:creationId xmlns:a16="http://schemas.microsoft.com/office/drawing/2014/main" id="{751AFD80-4E95-41FB-9970-5D7A80426FBD}"/>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78AB14B-FA31-400D-8F8F-E16C43002832}" type="datetimeFigureOut">
              <a:rPr lang="en-US"/>
              <a:pPr>
                <a:defRPr/>
              </a:pPr>
              <a:t>4/26/2024</a:t>
            </a:fld>
            <a:endParaRPr lang="en-US" dirty="0"/>
          </a:p>
        </p:txBody>
      </p:sp>
      <p:sp>
        <p:nvSpPr>
          <p:cNvPr id="5" name="Footer Placeholder 4">
            <a:extLst>
              <a:ext uri="{FF2B5EF4-FFF2-40B4-BE49-F238E27FC236}">
                <a16:creationId xmlns:a16="http://schemas.microsoft.com/office/drawing/2014/main" id="{B8EC7362-F21B-4B1D-BF7F-EB5994C66FCC}"/>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EDB0FD0C-A1BE-4528-8A78-D7DE7E47541F}"/>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09090"/>
                </a:solidFill>
              </a:defRPr>
            </a:lvl1pPr>
          </a:lstStyle>
          <a:p>
            <a:fld id="{AB2B65BD-9F1F-4F64-AE64-B7B78DFA3020}" type="slidenum">
              <a:rPr lang="en-US" altLang="en-US"/>
              <a:pPr/>
              <a:t>‹#›</a:t>
            </a:fld>
            <a:endParaRPr lang="en-US" altLang="en-US" dirty="0"/>
          </a:p>
        </p:txBody>
      </p:sp>
      <p:sp>
        <p:nvSpPr>
          <p:cNvPr id="7" name="Rectangle 6">
            <a:extLst>
              <a:ext uri="{FF2B5EF4-FFF2-40B4-BE49-F238E27FC236}">
                <a16:creationId xmlns:a16="http://schemas.microsoft.com/office/drawing/2014/main" id="{FEB9BC15-C781-49D7-A450-32726BE1A2B2}"/>
              </a:ext>
            </a:extLst>
          </p:cNvPr>
          <p:cNvSpPr/>
          <p:nvPr/>
        </p:nvSpPr>
        <p:spPr>
          <a:xfrm>
            <a:off x="0" y="6324600"/>
            <a:ext cx="12192000" cy="53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32" name="Picture 13">
            <a:extLst>
              <a:ext uri="{FF2B5EF4-FFF2-40B4-BE49-F238E27FC236}">
                <a16:creationId xmlns:a16="http://schemas.microsoft.com/office/drawing/2014/main" id="{B6B0A75B-FC49-96CF-9E61-7EA4744D607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9600" y="6383338"/>
            <a:ext cx="14478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0" fontAlgn="base" hangingPunct="0">
        <a:spcBef>
          <a:spcPct val="0"/>
        </a:spcBef>
        <a:spcAft>
          <a:spcPct val="0"/>
        </a:spcAft>
        <a:defRPr sz="3600" kern="1200">
          <a:solidFill>
            <a:srgbClr val="28256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9pPr>
    </p:titleStyle>
    <p:bodyStyle>
      <a:lvl1pPr marL="346075" indent="-346075" algn="l" rtl="0" eaLnBrk="0" fontAlgn="base" hangingPunct="0">
        <a:spcBef>
          <a:spcPct val="20000"/>
        </a:spcBef>
        <a:spcAft>
          <a:spcPct val="0"/>
        </a:spcAft>
        <a:buClr>
          <a:srgbClr val="46C5E0"/>
        </a:buClr>
        <a:buSzPct val="70000"/>
        <a:buFont typeface="Arial" panose="020B0604020202020204" pitchFamily="34" charset="0"/>
        <a:buChar char="•"/>
        <a:defRPr sz="2400" kern="1200">
          <a:solidFill>
            <a:schemeClr val="tx2"/>
          </a:solidFill>
          <a:latin typeface="Arial" panose="020B0604020202020204" pitchFamily="34" charset="0"/>
          <a:ea typeface="+mn-ea"/>
          <a:cs typeface="Arial" panose="020B0604020202020204" pitchFamily="34" charset="0"/>
        </a:defRPr>
      </a:lvl1pPr>
      <a:lvl2pPr marL="798513" indent="-334963" algn="l" rtl="0" eaLnBrk="0" fontAlgn="base" hangingPunct="0">
        <a:spcBef>
          <a:spcPct val="20000"/>
        </a:spcBef>
        <a:spcAft>
          <a:spcPct val="0"/>
        </a:spcAft>
        <a:buClr>
          <a:srgbClr val="46C5E0"/>
        </a:buClr>
        <a:buSzPct val="70000"/>
        <a:buFont typeface="Arial" panose="020B0604020202020204" pitchFamily="34" charset="0"/>
        <a:buChar char="•"/>
        <a:defRPr sz="2400" kern="1200">
          <a:solidFill>
            <a:schemeClr val="tx2"/>
          </a:solidFill>
          <a:latin typeface="Arial" panose="020B0604020202020204" pitchFamily="34" charset="0"/>
          <a:ea typeface="+mn-ea"/>
          <a:cs typeface="Arial" panose="020B0604020202020204" pitchFamily="34" charset="0"/>
        </a:defRPr>
      </a:lvl2pPr>
      <a:lvl3pPr marL="1260475" indent="-346075" algn="l" rtl="0" eaLnBrk="0" fontAlgn="base" hangingPunct="0">
        <a:spcBef>
          <a:spcPct val="20000"/>
        </a:spcBef>
        <a:spcAft>
          <a:spcPct val="0"/>
        </a:spcAft>
        <a:buClr>
          <a:srgbClr val="46C5E0"/>
        </a:buClr>
        <a:buSzPct val="70000"/>
        <a:buFont typeface="Arial" panose="020B0604020202020204" pitchFamily="34" charset="0"/>
        <a:buChar char="•"/>
        <a:defRPr sz="2400" kern="1200">
          <a:solidFill>
            <a:schemeClr val="tx2"/>
          </a:solidFill>
          <a:latin typeface="Arial" panose="020B0604020202020204" pitchFamily="34" charset="0"/>
          <a:ea typeface="+mn-ea"/>
          <a:cs typeface="Arial" panose="020B0604020202020204" pitchFamily="34" charset="0"/>
        </a:defRPr>
      </a:lvl3pPr>
      <a:lvl4pPr marL="1828800" indent="-457200" algn="l" rtl="0" eaLnBrk="0" fontAlgn="base" hangingPunct="0">
        <a:spcBef>
          <a:spcPct val="20000"/>
        </a:spcBef>
        <a:spcAft>
          <a:spcPct val="0"/>
        </a:spcAft>
        <a:buClr>
          <a:srgbClr val="46C5E0"/>
        </a:buClr>
        <a:buSzPct val="70000"/>
        <a:buFont typeface="Calibri" panose="020F0502020204030204" pitchFamily="34" charset="0"/>
        <a:buAutoNum type="arabicPeriod"/>
        <a:defRPr sz="2000" kern="1200">
          <a:solidFill>
            <a:schemeClr val="tx2"/>
          </a:solidFill>
          <a:latin typeface="Arial" panose="020B0604020202020204" pitchFamily="34" charset="0"/>
          <a:ea typeface="+mn-ea"/>
          <a:cs typeface="Arial" panose="020B0604020202020204" pitchFamily="34" charset="0"/>
        </a:defRPr>
      </a:lvl4pPr>
      <a:lvl5pPr marL="2286000" indent="-457200" algn="l" rtl="0" eaLnBrk="0" fontAlgn="base" hangingPunct="0">
        <a:spcBef>
          <a:spcPct val="20000"/>
        </a:spcBef>
        <a:spcAft>
          <a:spcPct val="0"/>
        </a:spcAft>
        <a:buClr>
          <a:srgbClr val="46C5E0"/>
        </a:buClr>
        <a:buSzPct val="70000"/>
        <a:buFont typeface="Calibri" panose="020F0502020204030204" pitchFamily="34" charset="0"/>
        <a:buAutoNum type="arabicPeriod"/>
        <a:defRPr sz="20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hyperlink" Target="https://accessibility.sharedhealthmb.ca/website-report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webaim.org/techniques/alttext/"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ebaim.org/techniques/hypertext/hypertext_links"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accessibilitymb.ca/accessibility/act-standards/the-accessibility-standard-for-information-and-communication.html" TargetMode="External"/><Relationship Id="rId2" Type="http://schemas.openxmlformats.org/officeDocument/2006/relationships/hyperlink" Target="https://accessibilitymb.ca/index.html" TargetMode="External"/><Relationship Id="rId1" Type="http://schemas.openxmlformats.org/officeDocument/2006/relationships/slideLayout" Target="../slideLayouts/slideLayout3.xml"/><Relationship Id="rId5" Type="http://schemas.openxmlformats.org/officeDocument/2006/relationships/hyperlink" Target="https://www.w3.org/WAI/standards-guidelines/wcag/" TargetMode="External"/><Relationship Id="rId4" Type="http://schemas.openxmlformats.org/officeDocument/2006/relationships/hyperlink" Target="https://accessibility.sharedhealthmb.c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9DE5009-2E28-202B-EFE2-9281262DD7EC}"/>
              </a:ext>
            </a:extLst>
          </p:cNvPr>
          <p:cNvSpPr>
            <a:spLocks noGrp="1" noChangeArrowheads="1"/>
          </p:cNvSpPr>
          <p:nvPr>
            <p:ph type="ctrTitle"/>
          </p:nvPr>
        </p:nvSpPr>
        <p:spPr>
          <a:xfrm>
            <a:off x="609600" y="1905000"/>
            <a:ext cx="10972800" cy="914400"/>
          </a:xfrm>
        </p:spPr>
        <p:txBody>
          <a:bodyPr/>
          <a:lstStyle/>
          <a:p>
            <a:pPr eaLnBrk="1" hangingPunct="1"/>
            <a:r>
              <a:rPr lang="en-US" altLang="en-US" dirty="0">
                <a:solidFill>
                  <a:srgbClr val="282561"/>
                </a:solidFill>
              </a:rPr>
              <a:t>Accessible Information</a:t>
            </a:r>
            <a:br>
              <a:rPr lang="en-US" altLang="en-US" dirty="0">
                <a:solidFill>
                  <a:srgbClr val="282561"/>
                </a:solidFill>
              </a:rPr>
            </a:br>
            <a:r>
              <a:rPr lang="en-US" altLang="en-US" dirty="0">
                <a:solidFill>
                  <a:srgbClr val="282561"/>
                </a:solidFill>
              </a:rPr>
              <a:t>and Communication Standard</a:t>
            </a:r>
            <a:endParaRPr lang="en-US" altLang="en-US" sz="3200" dirty="0">
              <a:solidFill>
                <a:srgbClr val="282561"/>
              </a:solidFill>
            </a:endParaRPr>
          </a:p>
        </p:txBody>
      </p:sp>
      <p:pic>
        <p:nvPicPr>
          <p:cNvPr id="3" name="Picture 2" descr="A blue circle with a white figure&#10;&#10;Description automatically generated">
            <a:extLst>
              <a:ext uri="{FF2B5EF4-FFF2-40B4-BE49-F238E27FC236}">
                <a16:creationId xmlns:a16="http://schemas.microsoft.com/office/drawing/2014/main" id="{757A9854-8EE9-E421-4CBE-5C475882B5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3733800"/>
            <a:ext cx="1524000" cy="1524000"/>
          </a:xfrm>
          <a:prstGeom prst="rect">
            <a:avLst/>
          </a:prstGeom>
        </p:spPr>
      </p:pic>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a:xfrm>
            <a:off x="609600" y="457200"/>
            <a:ext cx="10972800" cy="762000"/>
          </a:xfrm>
        </p:spPr>
        <p:txBody>
          <a:bodyPr wrap="square" anchor="t">
            <a:normAutofit/>
          </a:bodyPr>
          <a:lstStyle/>
          <a:p>
            <a:pPr eaLnBrk="1" hangingPunct="1"/>
            <a:r>
              <a:rPr lang="en-US" altLang="en-US" dirty="0"/>
              <a:t>WCAG Compliance Levels</a:t>
            </a:r>
          </a:p>
        </p:txBody>
      </p:sp>
      <p:graphicFrame>
        <p:nvGraphicFramePr>
          <p:cNvPr id="15365" name="Content Placeholder 2">
            <a:extLst>
              <a:ext uri="{FF2B5EF4-FFF2-40B4-BE49-F238E27FC236}">
                <a16:creationId xmlns:a16="http://schemas.microsoft.com/office/drawing/2014/main" id="{A3E0472B-E29B-B58A-A7C6-5CB060DCA003}"/>
              </a:ext>
            </a:extLst>
          </p:cNvPr>
          <p:cNvGraphicFramePr>
            <a:graphicFrameLocks noGrp="1"/>
          </p:cNvGraphicFramePr>
          <p:nvPr>
            <p:ph idx="1"/>
            <p:extLst>
              <p:ext uri="{D42A27DB-BD31-4B8C-83A1-F6EECF244321}">
                <p14:modId xmlns:p14="http://schemas.microsoft.com/office/powerpoint/2010/main" val="3591432334"/>
              </p:ext>
            </p:extLst>
          </p:nvPr>
        </p:nvGraphicFramePr>
        <p:xfrm>
          <a:off x="609600" y="1371600"/>
          <a:ext cx="10972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306795"/>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p:txBody>
          <a:bodyPr/>
          <a:lstStyle/>
          <a:p>
            <a:pPr eaLnBrk="1" hangingPunct="1"/>
            <a:r>
              <a:rPr lang="en-US" altLang="en-US" dirty="0">
                <a:solidFill>
                  <a:srgbClr val="282561"/>
                </a:solidFill>
              </a:rPr>
              <a:t>Website Accessibility Recommendations</a:t>
            </a:r>
          </a:p>
        </p:txBody>
      </p:sp>
      <p:sp>
        <p:nvSpPr>
          <p:cNvPr id="15363" name="Content Placeholder 2">
            <a:extLst>
              <a:ext uri="{FF2B5EF4-FFF2-40B4-BE49-F238E27FC236}">
                <a16:creationId xmlns:a16="http://schemas.microsoft.com/office/drawing/2014/main" id="{BE1743BF-7DC6-67F6-5C51-0AD4DC309D7F}"/>
              </a:ext>
            </a:extLst>
          </p:cNvPr>
          <p:cNvSpPr>
            <a:spLocks noGrp="1" noChangeArrowheads="1"/>
          </p:cNvSpPr>
          <p:nvPr>
            <p:ph idx="1"/>
          </p:nvPr>
        </p:nvSpPr>
        <p:spPr/>
        <p:txBody>
          <a:bodyPr/>
          <a:lstStyle/>
          <a:p>
            <a:pPr eaLnBrk="1" hangingPunct="1"/>
            <a:r>
              <a:rPr lang="en-US" altLang="en-US" sz="2200" dirty="0"/>
              <a:t>Choose a content management system (CMS) that supports accessibility. (i.e., WordPress)</a:t>
            </a:r>
          </a:p>
          <a:p>
            <a:pPr eaLnBrk="1" hangingPunct="1"/>
            <a:r>
              <a:rPr lang="en-US" altLang="en-US" sz="2200" dirty="0"/>
              <a:t>Use headings correctly to organize the structure of content. (H1, H2, H3, etc.)</a:t>
            </a:r>
          </a:p>
          <a:p>
            <a:pPr eaLnBrk="1" hangingPunct="1"/>
            <a:r>
              <a:rPr lang="en-US" altLang="en-US" sz="2200" dirty="0"/>
              <a:t>Include proper alt text for images.</a:t>
            </a:r>
          </a:p>
          <a:p>
            <a:pPr eaLnBrk="1" hangingPunct="1"/>
            <a:r>
              <a:rPr lang="en-US" altLang="en-US" sz="2200" dirty="0"/>
              <a:t>Give links unique &amp; descriptive names. (not just “click here”)</a:t>
            </a:r>
          </a:p>
          <a:p>
            <a:pPr eaLnBrk="1" hangingPunct="1"/>
            <a:r>
              <a:rPr lang="en-US" altLang="en-US" sz="2200" dirty="0"/>
              <a:t>Use color with care. (Keep in mind contrast)</a:t>
            </a:r>
          </a:p>
          <a:p>
            <a:pPr eaLnBrk="1" hangingPunct="1"/>
            <a:r>
              <a:rPr lang="en-US" altLang="en-US" sz="2200" dirty="0"/>
              <a:t>Design forms for accessibility. (PDFs are not an ideal way to have forms)</a:t>
            </a:r>
          </a:p>
          <a:p>
            <a:pPr eaLnBrk="1" hangingPunct="1"/>
            <a:r>
              <a:rPr lang="en-US" altLang="en-US" sz="2200" dirty="0"/>
              <a:t>Use tables for tabular data, not for layout.</a:t>
            </a:r>
          </a:p>
          <a:p>
            <a:pPr eaLnBrk="1" hangingPunct="1"/>
            <a:r>
              <a:rPr lang="en-US" altLang="en-US" sz="2200" dirty="0"/>
              <a:t>Ensure all content can be accessed with the keyboard in a logical way. (WordPress takes care of this for the most part)</a:t>
            </a:r>
          </a:p>
          <a:p>
            <a:pPr eaLnBrk="1" hangingPunct="1"/>
            <a:r>
              <a:rPr lang="en-US" altLang="en-US" sz="2200" dirty="0"/>
              <a:t>Use ARIA roles (descriptive text) &amp; landmarks. (Web Services looks after this)</a:t>
            </a:r>
          </a:p>
          <a:p>
            <a:pPr eaLnBrk="1" hangingPunct="1"/>
            <a:r>
              <a:rPr lang="en-US" altLang="en-US" sz="2200" dirty="0"/>
              <a:t>Make dynamic content accessible (responsive layouts, </a:t>
            </a:r>
            <a:r>
              <a:rPr lang="en-US" altLang="en-US" sz="2200"/>
              <a:t>etc.)</a:t>
            </a:r>
            <a:endParaRPr lang="en-US" altLang="en-US" sz="2200" dirty="0"/>
          </a:p>
        </p:txBody>
      </p:sp>
    </p:spTree>
    <p:extLst>
      <p:ext uri="{BB962C8B-B14F-4D97-AF65-F5344CB8AC3E}">
        <p14:creationId xmlns:p14="http://schemas.microsoft.com/office/powerpoint/2010/main" val="9535955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iagram of a diagram of a diagram&#10;&#10;Description automatically generated">
            <a:extLst>
              <a:ext uri="{FF2B5EF4-FFF2-40B4-BE49-F238E27FC236}">
                <a16:creationId xmlns:a16="http://schemas.microsoft.com/office/drawing/2014/main" id="{5A7E0527-9046-A9D3-097D-1481532258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67" y="228600"/>
            <a:ext cx="10701866" cy="6019800"/>
          </a:xfrm>
          <a:prstGeom prst="rect">
            <a:avLst/>
          </a:prstGeom>
        </p:spPr>
      </p:pic>
    </p:spTree>
    <p:extLst>
      <p:ext uri="{BB962C8B-B14F-4D97-AF65-F5344CB8AC3E}">
        <p14:creationId xmlns:p14="http://schemas.microsoft.com/office/powerpoint/2010/main" val="3121769442"/>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a:xfrm>
            <a:off x="609600" y="457200"/>
            <a:ext cx="10972800" cy="762000"/>
          </a:xfrm>
        </p:spPr>
        <p:txBody>
          <a:bodyPr wrap="square" anchor="t">
            <a:normAutofit/>
          </a:bodyPr>
          <a:lstStyle/>
          <a:p>
            <a:pPr eaLnBrk="1" hangingPunct="1"/>
            <a:r>
              <a:rPr lang="en-US" altLang="en-US" dirty="0"/>
              <a:t>PDF Conversion settings</a:t>
            </a:r>
          </a:p>
        </p:txBody>
      </p:sp>
      <p:graphicFrame>
        <p:nvGraphicFramePr>
          <p:cNvPr id="15365" name="Content Placeholder 2">
            <a:extLst>
              <a:ext uri="{FF2B5EF4-FFF2-40B4-BE49-F238E27FC236}">
                <a16:creationId xmlns:a16="http://schemas.microsoft.com/office/drawing/2014/main" id="{97DD011E-636A-C366-6211-5B1FE6E70ACA}"/>
              </a:ext>
            </a:extLst>
          </p:cNvPr>
          <p:cNvGraphicFramePr>
            <a:graphicFrameLocks noGrp="1"/>
          </p:cNvGraphicFramePr>
          <p:nvPr>
            <p:ph idx="1"/>
            <p:extLst>
              <p:ext uri="{D42A27DB-BD31-4B8C-83A1-F6EECF244321}">
                <p14:modId xmlns:p14="http://schemas.microsoft.com/office/powerpoint/2010/main" val="411155124"/>
              </p:ext>
            </p:extLst>
          </p:nvPr>
        </p:nvGraphicFramePr>
        <p:xfrm>
          <a:off x="609600" y="1371600"/>
          <a:ext cx="10972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718643"/>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p:txBody>
          <a:bodyPr/>
          <a:lstStyle/>
          <a:p>
            <a:pPr eaLnBrk="1" hangingPunct="1"/>
            <a:r>
              <a:rPr lang="en-US" altLang="en-US" dirty="0">
                <a:solidFill>
                  <a:srgbClr val="282561"/>
                </a:solidFill>
              </a:rPr>
              <a:t>What needs to be converted / fixed?</a:t>
            </a:r>
          </a:p>
        </p:txBody>
      </p:sp>
      <p:sp>
        <p:nvSpPr>
          <p:cNvPr id="15363" name="Content Placeholder 2">
            <a:extLst>
              <a:ext uri="{FF2B5EF4-FFF2-40B4-BE49-F238E27FC236}">
                <a16:creationId xmlns:a16="http://schemas.microsoft.com/office/drawing/2014/main" id="{BE1743BF-7DC6-67F6-5C51-0AD4DC309D7F}"/>
              </a:ext>
            </a:extLst>
          </p:cNvPr>
          <p:cNvSpPr>
            <a:spLocks noGrp="1" noChangeArrowheads="1"/>
          </p:cNvSpPr>
          <p:nvPr>
            <p:ph idx="1"/>
          </p:nvPr>
        </p:nvSpPr>
        <p:spPr/>
        <p:txBody>
          <a:bodyPr/>
          <a:lstStyle/>
          <a:p>
            <a:pPr marL="463550" lvl="1" indent="0" eaLnBrk="1" hangingPunct="1">
              <a:buNone/>
            </a:pPr>
            <a:r>
              <a:rPr lang="en-US" altLang="en-US" sz="2000" u="sng" dirty="0">
                <a:solidFill>
                  <a:schemeClr val="tx1"/>
                </a:solidFill>
              </a:rPr>
              <a:t>ALL NEW PDFs</a:t>
            </a:r>
            <a:r>
              <a:rPr lang="en-US" altLang="en-US" sz="2000" dirty="0">
                <a:solidFill>
                  <a:schemeClr val="tx1"/>
                </a:solidFill>
              </a:rPr>
              <a:t>, regardless if the website is </a:t>
            </a:r>
            <a:r>
              <a:rPr lang="en-US" altLang="en-US" sz="2000" b="1" dirty="0">
                <a:solidFill>
                  <a:schemeClr val="tx1"/>
                </a:solidFill>
              </a:rPr>
              <a:t>internal or external</a:t>
            </a:r>
            <a:r>
              <a:rPr lang="en-US" altLang="en-US" sz="2000" dirty="0">
                <a:solidFill>
                  <a:schemeClr val="tx1"/>
                </a:solidFill>
              </a:rPr>
              <a:t>, must be made properly accessible before posting to the website.</a:t>
            </a:r>
            <a:br>
              <a:rPr lang="en-US" altLang="en-US" sz="2000" dirty="0">
                <a:solidFill>
                  <a:schemeClr val="tx1"/>
                </a:solidFill>
              </a:rPr>
            </a:br>
            <a:endParaRPr lang="en-US" altLang="en-US" sz="2000" dirty="0">
              <a:solidFill>
                <a:schemeClr val="tx1"/>
              </a:solidFill>
            </a:endParaRPr>
          </a:p>
          <a:p>
            <a:pPr marL="463550" lvl="1" indent="0" eaLnBrk="1" hangingPunct="1">
              <a:buNone/>
            </a:pPr>
            <a:r>
              <a:rPr lang="en-US" altLang="en-US" sz="2000" u="sng" dirty="0">
                <a:solidFill>
                  <a:schemeClr val="tx1"/>
                </a:solidFill>
              </a:rPr>
              <a:t>ALL EXISTING PDFs</a:t>
            </a:r>
            <a:r>
              <a:rPr lang="en-US" altLang="en-US" sz="2000" dirty="0">
                <a:solidFill>
                  <a:schemeClr val="tx1"/>
                </a:solidFill>
              </a:rPr>
              <a:t> on the </a:t>
            </a:r>
            <a:r>
              <a:rPr lang="en-US" altLang="en-US" sz="2000" b="1" dirty="0">
                <a:solidFill>
                  <a:schemeClr val="tx1"/>
                </a:solidFill>
              </a:rPr>
              <a:t>external</a:t>
            </a:r>
            <a:r>
              <a:rPr lang="en-US" altLang="en-US" sz="2000" dirty="0">
                <a:solidFill>
                  <a:schemeClr val="tx1"/>
                </a:solidFill>
              </a:rPr>
              <a:t> (public) websites must be updated to accessibility standards by April 30, 2024.</a:t>
            </a:r>
          </a:p>
          <a:p>
            <a:pPr marL="463550" lvl="1" indent="0" eaLnBrk="1" hangingPunct="1">
              <a:buNone/>
            </a:pPr>
            <a:endParaRPr lang="en-US" altLang="en-US" sz="2000" dirty="0">
              <a:solidFill>
                <a:schemeClr val="tx1"/>
              </a:solidFill>
            </a:endParaRPr>
          </a:p>
          <a:p>
            <a:pPr marL="463550" lvl="1" indent="0" eaLnBrk="1" hangingPunct="1">
              <a:buNone/>
            </a:pPr>
            <a:r>
              <a:rPr lang="en-US" altLang="en-US" sz="2000" dirty="0"/>
              <a:t>Software required - </a:t>
            </a:r>
            <a:r>
              <a:rPr lang="en-US" altLang="en-US" sz="2000" b="1" dirty="0"/>
              <a:t>Adobe Acrobat Pro 2017, 2020, DC, Acrobat Pro or newer!</a:t>
            </a:r>
            <a:endParaRPr lang="en-US" altLang="en-US" sz="2000" dirty="0">
              <a:solidFill>
                <a:schemeClr val="tx1"/>
              </a:solidFill>
            </a:endParaRPr>
          </a:p>
          <a:p>
            <a:pPr marL="463550" lvl="1" indent="0" eaLnBrk="1" hangingPunct="1">
              <a:buNone/>
            </a:pPr>
            <a:endParaRPr lang="en-US" altLang="en-US" sz="2000" dirty="0">
              <a:solidFill>
                <a:schemeClr val="tx1"/>
              </a:solidFill>
            </a:endParaRPr>
          </a:p>
          <a:p>
            <a:pPr marL="463550" lvl="1" indent="0" eaLnBrk="1" hangingPunct="1">
              <a:buNone/>
            </a:pPr>
            <a:r>
              <a:rPr lang="en-US" altLang="en-US" sz="2000" dirty="0">
                <a:solidFill>
                  <a:schemeClr val="tx1"/>
                </a:solidFill>
              </a:rPr>
              <a:t>Website Quality Reports: </a:t>
            </a:r>
            <a:r>
              <a:rPr lang="en-US" altLang="en-US" sz="2000" dirty="0">
                <a:solidFill>
                  <a:schemeClr val="tx1"/>
                </a:solidFill>
                <a:hlinkClick r:id="rId2"/>
              </a:rPr>
              <a:t>https://accessibility.sharedhealthmb.ca/website-reports/</a:t>
            </a:r>
            <a:r>
              <a:rPr lang="en-US" altLang="en-US" sz="2000" dirty="0">
                <a:solidFill>
                  <a:schemeClr val="tx1"/>
                </a:solidFill>
              </a:rPr>
              <a:t> </a:t>
            </a:r>
          </a:p>
        </p:txBody>
      </p:sp>
    </p:spTree>
    <p:extLst>
      <p:ext uri="{BB962C8B-B14F-4D97-AF65-F5344CB8AC3E}">
        <p14:creationId xmlns:p14="http://schemas.microsoft.com/office/powerpoint/2010/main" val="3008743764"/>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FAD49-0914-4595-84BB-2429C60D1931}"/>
              </a:ext>
            </a:extLst>
          </p:cNvPr>
          <p:cNvSpPr>
            <a:spLocks noGrp="1"/>
          </p:cNvSpPr>
          <p:nvPr>
            <p:ph type="title"/>
          </p:nvPr>
        </p:nvSpPr>
        <p:spPr/>
        <p:txBody>
          <a:bodyPr/>
          <a:lstStyle/>
          <a:p>
            <a:r>
              <a:rPr lang="en-US" dirty="0"/>
              <a:t>Creating Accessible Word Documents</a:t>
            </a:r>
          </a:p>
        </p:txBody>
      </p:sp>
      <p:sp>
        <p:nvSpPr>
          <p:cNvPr id="3" name="Content Placeholder 2">
            <a:extLst>
              <a:ext uri="{FF2B5EF4-FFF2-40B4-BE49-F238E27FC236}">
                <a16:creationId xmlns:a16="http://schemas.microsoft.com/office/drawing/2014/main" id="{87AB3BF5-5657-4959-8475-04FB2019451B}"/>
              </a:ext>
            </a:extLst>
          </p:cNvPr>
          <p:cNvSpPr>
            <a:spLocks noGrp="1"/>
          </p:cNvSpPr>
          <p:nvPr>
            <p:ph idx="1"/>
          </p:nvPr>
        </p:nvSpPr>
        <p:spPr>
          <a:xfrm>
            <a:off x="609600" y="1349406"/>
            <a:ext cx="10972800" cy="4594194"/>
          </a:xfrm>
        </p:spPr>
        <p:txBody>
          <a:bodyPr/>
          <a:lstStyle/>
          <a:p>
            <a:r>
              <a:rPr lang="en-US" dirty="0"/>
              <a:t>Web editors are working hard to make all existing in scope PDFs accessible, but going forward, this onus will shift to staff submitting documents. </a:t>
            </a:r>
          </a:p>
          <a:p>
            <a:r>
              <a:rPr lang="en-US" dirty="0"/>
              <a:t>Shared Health is working on a comms plan to help staff understand their new responsibilities with regards to The Act</a:t>
            </a:r>
          </a:p>
          <a:p>
            <a:r>
              <a:rPr lang="en-US" dirty="0"/>
              <a:t>Long term plan, if a document is submitted for posting to web that is not compliant, we would send back to the client to remedy. </a:t>
            </a:r>
          </a:p>
        </p:txBody>
      </p:sp>
    </p:spTree>
    <p:extLst>
      <p:ext uri="{BB962C8B-B14F-4D97-AF65-F5344CB8AC3E}">
        <p14:creationId xmlns:p14="http://schemas.microsoft.com/office/powerpoint/2010/main" val="1054503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p:txBody>
          <a:bodyPr/>
          <a:lstStyle/>
          <a:p>
            <a:pPr eaLnBrk="1" hangingPunct="1"/>
            <a:r>
              <a:rPr lang="en-US" altLang="en-US" dirty="0">
                <a:solidFill>
                  <a:srgbClr val="282561"/>
                </a:solidFill>
              </a:rPr>
              <a:t>Accessibility Quick Checks</a:t>
            </a:r>
          </a:p>
        </p:txBody>
      </p:sp>
      <p:sp>
        <p:nvSpPr>
          <p:cNvPr id="15363" name="Content Placeholder 2">
            <a:extLst>
              <a:ext uri="{FF2B5EF4-FFF2-40B4-BE49-F238E27FC236}">
                <a16:creationId xmlns:a16="http://schemas.microsoft.com/office/drawing/2014/main" id="{BE1743BF-7DC6-67F6-5C51-0AD4DC309D7F}"/>
              </a:ext>
            </a:extLst>
          </p:cNvPr>
          <p:cNvSpPr>
            <a:spLocks noGrp="1" noChangeArrowheads="1"/>
          </p:cNvSpPr>
          <p:nvPr>
            <p:ph idx="1"/>
          </p:nvPr>
        </p:nvSpPr>
        <p:spPr/>
        <p:txBody>
          <a:bodyPr/>
          <a:lstStyle/>
          <a:p>
            <a:pPr eaLnBrk="1" hangingPunct="1">
              <a:buFont typeface="+mj-lt"/>
              <a:buAutoNum type="arabicPeriod" startAt="3"/>
            </a:pPr>
            <a:r>
              <a:rPr lang="en-US" altLang="en-US" sz="2000" b="1" dirty="0"/>
              <a:t>Alternate text</a:t>
            </a:r>
            <a:r>
              <a:rPr lang="en-US" altLang="en-US" sz="2000" dirty="0"/>
              <a:t>: Images have alternate text.</a:t>
            </a:r>
            <a:br>
              <a:rPr lang="en-US" altLang="en-US" sz="2000" dirty="0"/>
            </a:br>
            <a:br>
              <a:rPr lang="en-US" altLang="en-US" sz="2000" dirty="0"/>
            </a:br>
            <a:r>
              <a:rPr lang="en-US" altLang="en-US" sz="2000" i="1" dirty="0">
                <a:solidFill>
                  <a:schemeClr val="accent2"/>
                </a:solidFill>
              </a:rPr>
              <a:t>Check for appropriate alternate text for images.</a:t>
            </a:r>
            <a:br>
              <a:rPr lang="en-US" altLang="en-US" sz="2000" i="1" dirty="0">
                <a:solidFill>
                  <a:schemeClr val="accent2"/>
                </a:solidFill>
              </a:rPr>
            </a:br>
            <a:br>
              <a:rPr lang="en-US" altLang="en-US" sz="2000" i="1" dirty="0">
                <a:solidFill>
                  <a:schemeClr val="accent2"/>
                </a:solidFill>
              </a:rPr>
            </a:br>
            <a:r>
              <a:rPr lang="en-US" altLang="en-US" sz="2000" i="1" dirty="0">
                <a:solidFill>
                  <a:schemeClr val="accent2"/>
                </a:solidFill>
              </a:rPr>
              <a:t>Minimum quality of text:</a:t>
            </a:r>
            <a:br>
              <a:rPr lang="en-US" altLang="en-US" sz="2000" i="1" dirty="0">
                <a:solidFill>
                  <a:schemeClr val="accent2"/>
                </a:solidFill>
              </a:rPr>
            </a:br>
            <a:endParaRPr lang="en-US" altLang="en-US" sz="2000" i="1" dirty="0">
              <a:solidFill>
                <a:schemeClr val="accent2"/>
              </a:solidFill>
            </a:endParaRPr>
          </a:p>
          <a:p>
            <a:pPr lvl="1" eaLnBrk="1" hangingPunct="1">
              <a:buFont typeface="Arial" panose="020B0604020202020204" pitchFamily="34" charset="0"/>
              <a:buChar char="•"/>
            </a:pPr>
            <a:r>
              <a:rPr lang="en-US" altLang="en-US" sz="2000" i="1" dirty="0">
                <a:solidFill>
                  <a:schemeClr val="accent2"/>
                </a:solidFill>
              </a:rPr>
              <a:t>Can’t be blank or an empty space.</a:t>
            </a:r>
          </a:p>
          <a:p>
            <a:pPr lvl="1" eaLnBrk="1" hangingPunct="1">
              <a:buFont typeface="Arial" panose="020B0604020202020204" pitchFamily="34" charset="0"/>
              <a:buChar char="•"/>
            </a:pPr>
            <a:r>
              <a:rPr lang="en-US" altLang="en-US" sz="2000" i="1" dirty="0">
                <a:solidFill>
                  <a:schemeClr val="accent2"/>
                </a:solidFill>
              </a:rPr>
              <a:t>Can’t only say “image” or “graphic.”</a:t>
            </a:r>
          </a:p>
          <a:p>
            <a:pPr lvl="1" eaLnBrk="1" hangingPunct="1">
              <a:buFont typeface="Arial" panose="020B0604020202020204" pitchFamily="34" charset="0"/>
              <a:buChar char="•"/>
            </a:pPr>
            <a:r>
              <a:rPr lang="en-US" altLang="en-US" sz="2000" i="1" dirty="0">
                <a:solidFill>
                  <a:schemeClr val="accent2"/>
                </a:solidFill>
              </a:rPr>
              <a:t>Decorative images should have an empty “Alternate text” field and the “Decorative figure” checkbox should be checked.</a:t>
            </a:r>
          </a:p>
          <a:p>
            <a:pPr lvl="1" eaLnBrk="1" hangingPunct="1">
              <a:buFont typeface="Arial" panose="020B0604020202020204" pitchFamily="34" charset="0"/>
              <a:buChar char="•"/>
            </a:pPr>
            <a:r>
              <a:rPr lang="en-US" altLang="en-US" sz="2000" i="1" dirty="0">
                <a:solidFill>
                  <a:schemeClr val="accent2"/>
                </a:solidFill>
              </a:rPr>
              <a:t>See the </a:t>
            </a:r>
            <a:r>
              <a:rPr lang="en-US" altLang="en-US" sz="2000" b="1" i="1" dirty="0">
                <a:solidFill>
                  <a:schemeClr val="accent2"/>
                </a:solidFill>
              </a:rPr>
              <a:t>WebAIM article on Alternative Text </a:t>
            </a:r>
            <a:r>
              <a:rPr lang="en-US" altLang="en-US" sz="2000" i="1" dirty="0">
                <a:solidFill>
                  <a:schemeClr val="accent2"/>
                </a:solidFill>
              </a:rPr>
              <a:t>for additional guidance on writing alternative text for images.</a:t>
            </a:r>
            <a:br>
              <a:rPr lang="en-US" altLang="en-US" sz="2000" i="1" dirty="0"/>
            </a:br>
            <a:r>
              <a:rPr lang="en-US" altLang="en-US" sz="2000" dirty="0">
                <a:hlinkClick r:id="rId2"/>
              </a:rPr>
              <a:t>https://webaim.org/techniques/alttext/</a:t>
            </a:r>
            <a:r>
              <a:rPr lang="en-US" altLang="en-US" sz="2000" dirty="0"/>
              <a:t> </a:t>
            </a:r>
          </a:p>
        </p:txBody>
      </p:sp>
    </p:spTree>
    <p:extLst>
      <p:ext uri="{BB962C8B-B14F-4D97-AF65-F5344CB8AC3E}">
        <p14:creationId xmlns:p14="http://schemas.microsoft.com/office/powerpoint/2010/main" val="455592448"/>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p:txBody>
          <a:bodyPr/>
          <a:lstStyle/>
          <a:p>
            <a:pPr eaLnBrk="1" hangingPunct="1"/>
            <a:r>
              <a:rPr lang="en-US" altLang="en-US" dirty="0">
                <a:solidFill>
                  <a:srgbClr val="282561"/>
                </a:solidFill>
              </a:rPr>
              <a:t>Accessibility Quick Checks</a:t>
            </a:r>
          </a:p>
        </p:txBody>
      </p:sp>
      <p:sp>
        <p:nvSpPr>
          <p:cNvPr id="15363" name="Content Placeholder 2">
            <a:extLst>
              <a:ext uri="{FF2B5EF4-FFF2-40B4-BE49-F238E27FC236}">
                <a16:creationId xmlns:a16="http://schemas.microsoft.com/office/drawing/2014/main" id="{BE1743BF-7DC6-67F6-5C51-0AD4DC309D7F}"/>
              </a:ext>
            </a:extLst>
          </p:cNvPr>
          <p:cNvSpPr>
            <a:spLocks noGrp="1" noChangeArrowheads="1"/>
          </p:cNvSpPr>
          <p:nvPr>
            <p:ph idx="1"/>
          </p:nvPr>
        </p:nvSpPr>
        <p:spPr/>
        <p:txBody>
          <a:bodyPr/>
          <a:lstStyle/>
          <a:p>
            <a:pPr eaLnBrk="1" hangingPunct="1">
              <a:buFont typeface="+mj-lt"/>
              <a:buAutoNum type="arabicPeriod" startAt="4"/>
            </a:pPr>
            <a:r>
              <a:rPr lang="en-US" altLang="en-US" sz="2000" b="1" dirty="0"/>
              <a:t>Headings</a:t>
            </a:r>
            <a:r>
              <a:rPr lang="en-US" altLang="en-US" sz="2000" dirty="0"/>
              <a:t>: Good use of heading structure.</a:t>
            </a:r>
            <a:br>
              <a:rPr lang="en-US" altLang="en-US" sz="2000" dirty="0"/>
            </a:br>
            <a:br>
              <a:rPr lang="en-US" altLang="en-US" sz="2000" dirty="0"/>
            </a:br>
            <a:r>
              <a:rPr lang="en-US" altLang="en-US" sz="2000" i="1" dirty="0">
                <a:solidFill>
                  <a:schemeClr val="accent2"/>
                </a:solidFill>
              </a:rPr>
              <a:t>Check that sections are introduced with Heading tags in a good structure order.</a:t>
            </a:r>
          </a:p>
          <a:p>
            <a:pPr eaLnBrk="1" hangingPunct="1">
              <a:buFont typeface="+mj-lt"/>
              <a:buAutoNum type="arabicPeriod" startAt="4"/>
            </a:pPr>
            <a:endParaRPr lang="en-US" altLang="en-US" sz="2000" i="1" dirty="0">
              <a:solidFill>
                <a:schemeClr val="accent2"/>
              </a:solidFill>
            </a:endParaRPr>
          </a:p>
          <a:p>
            <a:pPr lvl="1" eaLnBrk="1" hangingPunct="1">
              <a:buFont typeface="Arial" panose="020B0604020202020204" pitchFamily="34" charset="0"/>
              <a:buChar char="•"/>
            </a:pPr>
            <a:r>
              <a:rPr lang="en-US" altLang="en-US" sz="2000" i="1" dirty="0">
                <a:solidFill>
                  <a:schemeClr val="accent2"/>
                </a:solidFill>
              </a:rPr>
              <a:t>Verify tagged elements are applied in good sequence.</a:t>
            </a:r>
            <a:br>
              <a:rPr lang="en-US" altLang="en-US" sz="2000" i="1" dirty="0">
                <a:solidFill>
                  <a:schemeClr val="accent2"/>
                </a:solidFill>
              </a:rPr>
            </a:br>
            <a:r>
              <a:rPr lang="en-US" altLang="en-US" sz="2000" i="1" dirty="0">
                <a:solidFill>
                  <a:schemeClr val="accent2"/>
                </a:solidFill>
              </a:rPr>
              <a:t>For example, is a first-level heading tagged as an H1 and not an H3?</a:t>
            </a:r>
            <a:br>
              <a:rPr lang="en-US" altLang="en-US" sz="2000" i="1" dirty="0">
                <a:solidFill>
                  <a:schemeClr val="accent2"/>
                </a:solidFill>
              </a:rPr>
            </a:br>
            <a:endParaRPr lang="en-US" altLang="en-US" sz="2000" i="1" dirty="0">
              <a:solidFill>
                <a:schemeClr val="accent2"/>
              </a:solidFill>
            </a:endParaRPr>
          </a:p>
          <a:p>
            <a:pPr lvl="1" eaLnBrk="1" hangingPunct="1">
              <a:buFont typeface="Arial" panose="020B0604020202020204" pitchFamily="34" charset="0"/>
              <a:buChar char="•"/>
            </a:pPr>
            <a:r>
              <a:rPr lang="en-US" altLang="en-US" sz="2000" i="1" dirty="0">
                <a:solidFill>
                  <a:schemeClr val="accent2"/>
                </a:solidFill>
              </a:rPr>
              <a:t>Heading structure should follow in order from H1, H2, H3, H4, H5, H6.</a:t>
            </a:r>
            <a:br>
              <a:rPr lang="en-US" altLang="en-US" sz="2000" i="1" dirty="0">
                <a:solidFill>
                  <a:schemeClr val="accent2"/>
                </a:solidFill>
              </a:rPr>
            </a:br>
            <a:endParaRPr lang="en-US" altLang="en-US" sz="2000" i="1" dirty="0">
              <a:solidFill>
                <a:schemeClr val="accent2"/>
              </a:solidFill>
            </a:endParaRPr>
          </a:p>
          <a:p>
            <a:pPr lvl="1" eaLnBrk="1" hangingPunct="1">
              <a:buFont typeface="Arial" panose="020B0604020202020204" pitchFamily="34" charset="0"/>
              <a:buChar char="•"/>
            </a:pPr>
            <a:r>
              <a:rPr lang="en-US" altLang="en-US" sz="2000" i="1" dirty="0">
                <a:solidFill>
                  <a:schemeClr val="accent2"/>
                </a:solidFill>
              </a:rPr>
              <a:t>PDFs should have a main H1 for the document’s main title and purpose (if possible).</a:t>
            </a:r>
          </a:p>
        </p:txBody>
      </p:sp>
    </p:spTree>
    <p:extLst>
      <p:ext uri="{BB962C8B-B14F-4D97-AF65-F5344CB8AC3E}">
        <p14:creationId xmlns:p14="http://schemas.microsoft.com/office/powerpoint/2010/main" val="3233802836"/>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p:txBody>
          <a:bodyPr/>
          <a:lstStyle/>
          <a:p>
            <a:pPr eaLnBrk="1" hangingPunct="1"/>
            <a:r>
              <a:rPr lang="en-US" altLang="en-US" dirty="0">
                <a:solidFill>
                  <a:srgbClr val="282561"/>
                </a:solidFill>
              </a:rPr>
              <a:t>Accessibility Quick Checks</a:t>
            </a:r>
          </a:p>
        </p:txBody>
      </p:sp>
      <p:sp>
        <p:nvSpPr>
          <p:cNvPr id="15363" name="Content Placeholder 2">
            <a:extLst>
              <a:ext uri="{FF2B5EF4-FFF2-40B4-BE49-F238E27FC236}">
                <a16:creationId xmlns:a16="http://schemas.microsoft.com/office/drawing/2014/main" id="{BE1743BF-7DC6-67F6-5C51-0AD4DC309D7F}"/>
              </a:ext>
            </a:extLst>
          </p:cNvPr>
          <p:cNvSpPr>
            <a:spLocks noGrp="1" noChangeArrowheads="1"/>
          </p:cNvSpPr>
          <p:nvPr>
            <p:ph idx="1"/>
          </p:nvPr>
        </p:nvSpPr>
        <p:spPr/>
        <p:txBody>
          <a:bodyPr/>
          <a:lstStyle/>
          <a:p>
            <a:pPr eaLnBrk="1" hangingPunct="1">
              <a:buFont typeface="+mj-lt"/>
              <a:buAutoNum type="arabicPeriod" startAt="5"/>
            </a:pPr>
            <a:r>
              <a:rPr lang="en-US" altLang="en-US" sz="2000" b="1" dirty="0"/>
              <a:t>Links</a:t>
            </a:r>
            <a:r>
              <a:rPr lang="en-US" altLang="en-US" sz="2000" dirty="0"/>
              <a:t>: Verify meaningful link text.</a:t>
            </a:r>
            <a:br>
              <a:rPr lang="en-US" altLang="en-US" sz="2000" dirty="0"/>
            </a:br>
            <a:br>
              <a:rPr lang="en-US" altLang="en-US" sz="2000" dirty="0"/>
            </a:br>
            <a:r>
              <a:rPr lang="en-US" altLang="en-US" sz="2000" i="1" dirty="0">
                <a:solidFill>
                  <a:schemeClr val="accent2"/>
                </a:solidFill>
              </a:rPr>
              <a:t>Check for meaningful and relevant link text that allows the user to discern the purpose of the link when it is separated from its context.</a:t>
            </a:r>
          </a:p>
          <a:p>
            <a:pPr eaLnBrk="1" hangingPunct="1">
              <a:buFont typeface="+mj-lt"/>
              <a:buAutoNum type="arabicPeriod" startAt="5"/>
            </a:pPr>
            <a:endParaRPr lang="en-US" altLang="en-US" sz="2000" i="1" dirty="0">
              <a:solidFill>
                <a:schemeClr val="accent2"/>
              </a:solidFill>
            </a:endParaRPr>
          </a:p>
          <a:p>
            <a:pPr lvl="1" eaLnBrk="1" hangingPunct="1">
              <a:buFont typeface="Arial" panose="020B0604020202020204" pitchFamily="34" charset="0"/>
              <a:buChar char="•"/>
            </a:pPr>
            <a:r>
              <a:rPr lang="en-US" altLang="en-US" sz="2000" i="1" dirty="0">
                <a:solidFill>
                  <a:schemeClr val="accent2"/>
                </a:solidFill>
              </a:rPr>
              <a:t>Fix any generic text, such as “click here.”</a:t>
            </a:r>
            <a:br>
              <a:rPr lang="en-US" altLang="en-US" sz="2000" i="1" dirty="0">
                <a:solidFill>
                  <a:schemeClr val="accent2"/>
                </a:solidFill>
              </a:rPr>
            </a:br>
            <a:endParaRPr lang="en-US" altLang="en-US" sz="2000" i="1" dirty="0">
              <a:solidFill>
                <a:schemeClr val="accent2"/>
              </a:solidFill>
            </a:endParaRPr>
          </a:p>
          <a:p>
            <a:pPr lvl="1" eaLnBrk="1" hangingPunct="1">
              <a:buFont typeface="Arial" panose="020B0604020202020204" pitchFamily="34" charset="0"/>
              <a:buChar char="•"/>
            </a:pPr>
            <a:r>
              <a:rPr lang="en-US" altLang="en-US" sz="2000" i="1" dirty="0">
                <a:solidFill>
                  <a:schemeClr val="accent2"/>
                </a:solidFill>
              </a:rPr>
              <a:t>Fix any inconsistent text that goes to the same destination or multiple links with the same name that goes to different destinations.</a:t>
            </a:r>
            <a:br>
              <a:rPr lang="en-US" altLang="en-US" sz="2000" i="1" dirty="0">
                <a:solidFill>
                  <a:schemeClr val="accent2"/>
                </a:solidFill>
              </a:rPr>
            </a:br>
            <a:endParaRPr lang="en-US" altLang="en-US" sz="2000" i="1" dirty="0">
              <a:solidFill>
                <a:schemeClr val="accent2"/>
              </a:solidFill>
            </a:endParaRPr>
          </a:p>
          <a:p>
            <a:pPr lvl="1" eaLnBrk="1" hangingPunct="1">
              <a:buFont typeface="Arial" panose="020B0604020202020204" pitchFamily="34" charset="0"/>
              <a:buChar char="•"/>
            </a:pPr>
            <a:r>
              <a:rPr lang="en-US" altLang="en-US" sz="2000" i="1" dirty="0">
                <a:solidFill>
                  <a:schemeClr val="accent2"/>
                </a:solidFill>
              </a:rPr>
              <a:t>Links to PDFs should include (pdf) as part of the link name. See information about Links to Non-HTML Resources in the </a:t>
            </a:r>
            <a:r>
              <a:rPr lang="en-US" altLang="en-US" sz="2000" b="1" i="1" dirty="0">
                <a:solidFill>
                  <a:schemeClr val="accent2"/>
                </a:solidFill>
              </a:rPr>
              <a:t>WebAIM article on Hypertext links</a:t>
            </a:r>
            <a:r>
              <a:rPr lang="en-US" altLang="en-US" sz="2000" i="1" dirty="0">
                <a:solidFill>
                  <a:schemeClr val="accent2"/>
                </a:solidFill>
              </a:rPr>
              <a:t>.</a:t>
            </a:r>
            <a:br>
              <a:rPr lang="en-US" altLang="en-US" sz="2000" i="1" dirty="0">
                <a:solidFill>
                  <a:schemeClr val="accent2"/>
                </a:solidFill>
              </a:rPr>
            </a:br>
            <a:r>
              <a:rPr lang="en-US" altLang="en-US" sz="2000" dirty="0">
                <a:hlinkClick r:id="rId2"/>
              </a:rPr>
              <a:t>https://webaim.org/techniques/hypertext/hypertext_links</a:t>
            </a:r>
            <a:r>
              <a:rPr lang="en-US" altLang="en-US" sz="2000" dirty="0"/>
              <a:t> </a:t>
            </a:r>
          </a:p>
        </p:txBody>
      </p:sp>
    </p:spTree>
    <p:extLst>
      <p:ext uri="{BB962C8B-B14F-4D97-AF65-F5344CB8AC3E}">
        <p14:creationId xmlns:p14="http://schemas.microsoft.com/office/powerpoint/2010/main" val="1287230058"/>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CCA0F40-5E8E-DC24-2CE8-8458741F452F}"/>
              </a:ext>
            </a:extLst>
          </p:cNvPr>
          <p:cNvSpPr>
            <a:spLocks noGrp="1" noChangeArrowheads="1"/>
          </p:cNvSpPr>
          <p:nvPr>
            <p:ph type="title"/>
          </p:nvPr>
        </p:nvSpPr>
        <p:spPr/>
        <p:txBody>
          <a:bodyPr/>
          <a:lstStyle/>
          <a:p>
            <a:pPr eaLnBrk="1" hangingPunct="1"/>
            <a:r>
              <a:rPr lang="en-US" altLang="en-US" dirty="0">
                <a:solidFill>
                  <a:srgbClr val="282561"/>
                </a:solidFill>
              </a:rPr>
              <a:t>Accessibility Quick Checks</a:t>
            </a:r>
          </a:p>
        </p:txBody>
      </p:sp>
      <p:sp>
        <p:nvSpPr>
          <p:cNvPr id="15363" name="Content Placeholder 2">
            <a:extLst>
              <a:ext uri="{FF2B5EF4-FFF2-40B4-BE49-F238E27FC236}">
                <a16:creationId xmlns:a16="http://schemas.microsoft.com/office/drawing/2014/main" id="{BE1743BF-7DC6-67F6-5C51-0AD4DC309D7F}"/>
              </a:ext>
            </a:extLst>
          </p:cNvPr>
          <p:cNvSpPr>
            <a:spLocks noGrp="1" noChangeArrowheads="1"/>
          </p:cNvSpPr>
          <p:nvPr>
            <p:ph idx="1"/>
          </p:nvPr>
        </p:nvSpPr>
        <p:spPr/>
        <p:txBody>
          <a:bodyPr/>
          <a:lstStyle/>
          <a:p>
            <a:pPr eaLnBrk="1" hangingPunct="1">
              <a:buFont typeface="+mj-lt"/>
              <a:buAutoNum type="arabicPeriod" startAt="6"/>
            </a:pPr>
            <a:r>
              <a:rPr lang="en-US" altLang="en-US" sz="2000" b="1" dirty="0"/>
              <a:t>Simple tables</a:t>
            </a:r>
            <a:r>
              <a:rPr lang="en-US" altLang="en-US" sz="2000" dirty="0"/>
              <a:t>: Check for column headers.</a:t>
            </a:r>
            <a:br>
              <a:rPr lang="en-US" altLang="en-US" sz="2000" dirty="0"/>
            </a:br>
            <a:br>
              <a:rPr lang="en-US" altLang="en-US" sz="2000" dirty="0"/>
            </a:br>
            <a:r>
              <a:rPr lang="en-US" altLang="en-US" sz="2000" i="1" dirty="0">
                <a:solidFill>
                  <a:schemeClr val="accent2"/>
                </a:solidFill>
              </a:rPr>
              <a:t>Check that tables are only used to present data.</a:t>
            </a:r>
            <a:br>
              <a:rPr lang="en-US" altLang="en-US" sz="2000" i="1" dirty="0">
                <a:solidFill>
                  <a:schemeClr val="accent2"/>
                </a:solidFill>
              </a:rPr>
            </a:br>
            <a:br>
              <a:rPr lang="en-US" altLang="en-US" sz="2000" i="1" dirty="0">
                <a:solidFill>
                  <a:schemeClr val="accent2"/>
                </a:solidFill>
              </a:rPr>
            </a:br>
            <a:r>
              <a:rPr lang="en-US" altLang="en-US" sz="2000" i="1" dirty="0">
                <a:solidFill>
                  <a:schemeClr val="accent2"/>
                </a:solidFill>
              </a:rPr>
              <a:t>Check for column headers for data tables.</a:t>
            </a:r>
            <a:br>
              <a:rPr lang="en-US" altLang="en-US" sz="2000" i="1" dirty="0">
                <a:solidFill>
                  <a:schemeClr val="accent2"/>
                </a:solidFill>
              </a:rPr>
            </a:br>
            <a:br>
              <a:rPr lang="en-US" altLang="en-US" sz="2000" i="1" dirty="0">
                <a:solidFill>
                  <a:schemeClr val="accent2"/>
                </a:solidFill>
              </a:rPr>
            </a:br>
            <a:r>
              <a:rPr lang="en-US" altLang="en-US" sz="2000" i="1" dirty="0">
                <a:solidFill>
                  <a:schemeClr val="accent2"/>
                </a:solidFill>
              </a:rPr>
              <a:t>Avoid Merged and Split cells</a:t>
            </a:r>
          </a:p>
          <a:p>
            <a:pPr eaLnBrk="1" hangingPunct="1">
              <a:buFont typeface="+mj-lt"/>
              <a:buAutoNum type="arabicPeriod" startAt="6"/>
            </a:pPr>
            <a:endParaRPr lang="en-US" altLang="en-US" sz="2000" i="1" dirty="0">
              <a:solidFill>
                <a:schemeClr val="accent2"/>
              </a:solidFill>
            </a:endParaRPr>
          </a:p>
          <a:p>
            <a:pPr eaLnBrk="1" hangingPunct="1">
              <a:buFont typeface="+mj-lt"/>
              <a:buAutoNum type="arabicPeriod" startAt="6"/>
            </a:pPr>
            <a:endParaRPr lang="en-US" altLang="en-US" sz="2000" i="1" dirty="0">
              <a:solidFill>
                <a:schemeClr val="accent2"/>
              </a:solidFill>
            </a:endParaRPr>
          </a:p>
        </p:txBody>
      </p:sp>
    </p:spTree>
    <p:extLst>
      <p:ext uri="{BB962C8B-B14F-4D97-AF65-F5344CB8AC3E}">
        <p14:creationId xmlns:p14="http://schemas.microsoft.com/office/powerpoint/2010/main" val="1254131305"/>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9FDA-5DE1-4BAC-9584-FC06EFB8F1A1}"/>
              </a:ext>
            </a:extLst>
          </p:cNvPr>
          <p:cNvSpPr>
            <a:spLocks noGrp="1"/>
          </p:cNvSpPr>
          <p:nvPr>
            <p:ph type="title"/>
          </p:nvPr>
        </p:nvSpPr>
        <p:spPr/>
        <p:txBody>
          <a:bodyPr/>
          <a:lstStyle/>
          <a:p>
            <a:r>
              <a:rPr lang="en-US" dirty="0"/>
              <a:t>The Accessibility For Manitobans Act</a:t>
            </a:r>
          </a:p>
        </p:txBody>
      </p:sp>
      <p:sp>
        <p:nvSpPr>
          <p:cNvPr id="3" name="Content Placeholder 2">
            <a:extLst>
              <a:ext uri="{FF2B5EF4-FFF2-40B4-BE49-F238E27FC236}">
                <a16:creationId xmlns:a16="http://schemas.microsoft.com/office/drawing/2014/main" id="{6AE30574-9EA4-4C54-81D3-92BD14F86807}"/>
              </a:ext>
            </a:extLst>
          </p:cNvPr>
          <p:cNvSpPr>
            <a:spLocks noGrp="1"/>
          </p:cNvSpPr>
          <p:nvPr>
            <p:ph idx="1"/>
          </p:nvPr>
        </p:nvSpPr>
        <p:spPr/>
        <p:txBody>
          <a:bodyPr/>
          <a:lstStyle/>
          <a:p>
            <a:r>
              <a:rPr lang="en-US" dirty="0"/>
              <a:t>Became law in 2013.</a:t>
            </a:r>
          </a:p>
          <a:p>
            <a:r>
              <a:rPr lang="en-US" dirty="0"/>
              <a:t>Removes barriers affecting people with disabilities, among others</a:t>
            </a:r>
          </a:p>
          <a:p>
            <a:r>
              <a:rPr lang="en-US" dirty="0"/>
              <a:t>Includes five standards: </a:t>
            </a:r>
          </a:p>
          <a:p>
            <a:pPr lvl="1"/>
            <a:r>
              <a:rPr lang="en-US" dirty="0"/>
              <a:t>1. Customer Service (in effect 2021)</a:t>
            </a:r>
          </a:p>
          <a:p>
            <a:pPr lvl="1"/>
            <a:r>
              <a:rPr lang="en-US" dirty="0"/>
              <a:t>2. Employment (in effect 2021)</a:t>
            </a:r>
          </a:p>
          <a:p>
            <a:pPr lvl="1"/>
            <a:r>
              <a:rPr lang="en-US" b="1" dirty="0"/>
              <a:t>3. Information and Communication  (in effect May 1, 2024)</a:t>
            </a:r>
          </a:p>
          <a:p>
            <a:pPr lvl="1"/>
            <a:r>
              <a:rPr lang="en-US" dirty="0"/>
              <a:t>4. Transportation (not applicable to health care)</a:t>
            </a:r>
          </a:p>
          <a:p>
            <a:pPr lvl="1"/>
            <a:r>
              <a:rPr lang="en-US" dirty="0"/>
              <a:t>5. Built environment (pending)</a:t>
            </a:r>
          </a:p>
          <a:p>
            <a:pPr lvl="1"/>
            <a:endParaRPr lang="en-US" dirty="0"/>
          </a:p>
          <a:p>
            <a:r>
              <a:rPr lang="en-US" dirty="0"/>
              <a:t>Different standards have different dates for implementation. </a:t>
            </a:r>
          </a:p>
        </p:txBody>
      </p:sp>
    </p:spTree>
    <p:extLst>
      <p:ext uri="{BB962C8B-B14F-4D97-AF65-F5344CB8AC3E}">
        <p14:creationId xmlns:p14="http://schemas.microsoft.com/office/powerpoint/2010/main" val="3161531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CA10-FD67-49B9-A566-6DDA96E8F1ED}"/>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67E5D02E-008A-4E6B-85B3-E73429742E3C}"/>
              </a:ext>
            </a:extLst>
          </p:cNvPr>
          <p:cNvSpPr>
            <a:spLocks noGrp="1"/>
          </p:cNvSpPr>
          <p:nvPr>
            <p:ph idx="1"/>
          </p:nvPr>
        </p:nvSpPr>
        <p:spPr/>
        <p:txBody>
          <a:bodyPr/>
          <a:lstStyle/>
          <a:p>
            <a:r>
              <a:rPr lang="en-US" dirty="0"/>
              <a:t>As of May 1, all new or updated content, regardless of site, needs to be WCAG 2.1 AA or better accessible.</a:t>
            </a:r>
          </a:p>
          <a:p>
            <a:r>
              <a:rPr lang="en-US" dirty="0"/>
              <a:t>Existing web content only needs to be brought up to standards if they are required in order to access information related to an organization’s goods and services.</a:t>
            </a:r>
          </a:p>
          <a:p>
            <a:r>
              <a:rPr lang="en-US" dirty="0"/>
              <a:t>Consider that employees may have the same accessibility challenges as members of the public, and require access to information in a format acceptable to them.</a:t>
            </a:r>
          </a:p>
          <a:p>
            <a:r>
              <a:rPr lang="en-US" dirty="0"/>
              <a:t>Each RHA is responsible for their own accessibility preparations.</a:t>
            </a:r>
          </a:p>
          <a:p>
            <a:r>
              <a:rPr lang="en-US" dirty="0"/>
              <a:t>Learning how to create accessible documents is part of sustaining this work going forward.</a:t>
            </a:r>
          </a:p>
          <a:p>
            <a:endParaRPr lang="en-US" dirty="0"/>
          </a:p>
          <a:p>
            <a:endParaRPr lang="en-US" dirty="0"/>
          </a:p>
          <a:p>
            <a:endParaRPr lang="en-US" dirty="0"/>
          </a:p>
        </p:txBody>
      </p:sp>
    </p:spTree>
    <p:extLst>
      <p:ext uri="{BB962C8B-B14F-4D97-AF65-F5344CB8AC3E}">
        <p14:creationId xmlns:p14="http://schemas.microsoft.com/office/powerpoint/2010/main" val="533248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B876-3F8C-4247-A281-E07A913093EB}"/>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384ACD85-6268-4FA8-8AEB-442DD4139502}"/>
              </a:ext>
            </a:extLst>
          </p:cNvPr>
          <p:cNvSpPr>
            <a:spLocks noGrp="1"/>
          </p:cNvSpPr>
          <p:nvPr>
            <p:ph idx="1"/>
          </p:nvPr>
        </p:nvSpPr>
        <p:spPr/>
        <p:txBody>
          <a:bodyPr/>
          <a:lstStyle/>
          <a:p>
            <a:r>
              <a:rPr lang="en-US" dirty="0"/>
              <a:t>Manitoba Accessibility Office – general information on The Act - </a:t>
            </a:r>
            <a:r>
              <a:rPr lang="en-US" dirty="0">
                <a:hlinkClick r:id="rId2"/>
              </a:rPr>
              <a:t>https://accessibilitymb.ca/index.html</a:t>
            </a:r>
            <a:r>
              <a:rPr lang="en-US" dirty="0"/>
              <a:t> </a:t>
            </a:r>
          </a:p>
          <a:p>
            <a:r>
              <a:rPr lang="en-US" dirty="0"/>
              <a:t>Information and Communication Standard - </a:t>
            </a:r>
            <a:r>
              <a:rPr lang="en-US" dirty="0">
                <a:hlinkClick r:id="rId3"/>
              </a:rPr>
              <a:t>https://accessibilitymb.ca/accessibility/act-standards/the-accessibility-standard-for-information-and-communication.html</a:t>
            </a:r>
            <a:r>
              <a:rPr lang="en-US" dirty="0"/>
              <a:t> </a:t>
            </a:r>
          </a:p>
          <a:p>
            <a:pPr lvl="1"/>
            <a:r>
              <a:rPr lang="en-US" dirty="0"/>
              <a:t>Lots of tools and resources at the bottom for creating accessible documents.</a:t>
            </a:r>
          </a:p>
          <a:p>
            <a:r>
              <a:rPr lang="en-US" dirty="0">
                <a:hlinkClick r:id="rId4"/>
              </a:rPr>
              <a:t>https://accessibility.sharedhealthmb.ca/</a:t>
            </a:r>
            <a:r>
              <a:rPr lang="en-US" dirty="0"/>
              <a:t> - information for Web Editors on how to create accessible webpages and documents.</a:t>
            </a:r>
          </a:p>
          <a:p>
            <a:r>
              <a:rPr lang="en-US" dirty="0"/>
              <a:t>WCAG website - </a:t>
            </a:r>
            <a:r>
              <a:rPr lang="en-US" dirty="0">
                <a:hlinkClick r:id="rId5"/>
              </a:rPr>
              <a:t>https://www.w3.org/WAI/standards-guidelines/wcag/</a:t>
            </a:r>
            <a:r>
              <a:rPr lang="en-US" dirty="0"/>
              <a:t> </a:t>
            </a:r>
          </a:p>
        </p:txBody>
      </p:sp>
    </p:spTree>
    <p:extLst>
      <p:ext uri="{BB962C8B-B14F-4D97-AF65-F5344CB8AC3E}">
        <p14:creationId xmlns:p14="http://schemas.microsoft.com/office/powerpoint/2010/main" val="104645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4673640-9CD1-A7FD-9FA6-24892AB64DC9}"/>
              </a:ext>
            </a:extLst>
          </p:cNvPr>
          <p:cNvSpPr>
            <a:spLocks noGrp="1" noChangeArrowheads="1"/>
          </p:cNvSpPr>
          <p:nvPr>
            <p:ph type="title"/>
          </p:nvPr>
        </p:nvSpPr>
        <p:spPr>
          <a:xfrm>
            <a:off x="617538" y="1600200"/>
            <a:ext cx="10964862" cy="1362075"/>
          </a:xfrm>
        </p:spPr>
        <p:txBody>
          <a:bodyPr/>
          <a:lstStyle/>
          <a:p>
            <a:pPr algn="ctr" eaLnBrk="1" hangingPunct="1"/>
            <a:r>
              <a:rPr lang="en-US" altLang="en-US" sz="5400" b="1" dirty="0"/>
              <a:t>QUESTIONS?</a:t>
            </a:r>
          </a:p>
        </p:txBody>
      </p:sp>
    </p:spTree>
    <p:extLst>
      <p:ext uri="{BB962C8B-B14F-4D97-AF65-F5344CB8AC3E}">
        <p14:creationId xmlns:p14="http://schemas.microsoft.com/office/powerpoint/2010/main" val="1470796182"/>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E52EA5B-AD4B-419C-945A-BA4B86B77B4D}"/>
              </a:ext>
            </a:extLst>
          </p:cNvPr>
          <p:cNvSpPr txBox="1">
            <a:spLocks noChangeArrowheads="1"/>
          </p:cNvSpPr>
          <p:nvPr/>
        </p:nvSpPr>
        <p:spPr bwMode="auto">
          <a:xfrm>
            <a:off x="762000" y="609600"/>
            <a:ext cx="1097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kern="1200">
                <a:solidFill>
                  <a:schemeClr val="accent5"/>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rgbClr val="28256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rgbClr val="282561"/>
                </a:solidFill>
                <a:latin typeface="Arial" panose="020B0604020202020204" pitchFamily="34" charset="0"/>
                <a:cs typeface="Arial" panose="020B0604020202020204" pitchFamily="34" charset="0"/>
              </a:defRPr>
            </a:lvl9pPr>
          </a:lstStyle>
          <a:p>
            <a:pPr eaLnBrk="1" hangingPunct="1"/>
            <a:r>
              <a:rPr lang="en-US" altLang="en-US"/>
              <a:t>Legislation History</a:t>
            </a:r>
            <a:endParaRPr lang="en-US" altLang="en-US" dirty="0"/>
          </a:p>
        </p:txBody>
      </p:sp>
      <p:graphicFrame>
        <p:nvGraphicFramePr>
          <p:cNvPr id="5" name="Content Placeholder 2">
            <a:extLst>
              <a:ext uri="{FF2B5EF4-FFF2-40B4-BE49-F238E27FC236}">
                <a16:creationId xmlns:a16="http://schemas.microsoft.com/office/drawing/2014/main" id="{FB5E4F28-60D2-4027-B20D-DFC4B99AC034}"/>
              </a:ext>
            </a:extLst>
          </p:cNvPr>
          <p:cNvGraphicFramePr>
            <a:graphicFrameLocks/>
          </p:cNvGraphicFramePr>
          <p:nvPr>
            <p:extLst>
              <p:ext uri="{D42A27DB-BD31-4B8C-83A1-F6EECF244321}">
                <p14:modId xmlns:p14="http://schemas.microsoft.com/office/powerpoint/2010/main" val="3412292825"/>
              </p:ext>
            </p:extLst>
          </p:nvPr>
        </p:nvGraphicFramePr>
        <p:xfrm>
          <a:off x="762000" y="1524000"/>
          <a:ext cx="10972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93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A00C7-EE94-4405-A7A5-A6262299B3C4}"/>
              </a:ext>
            </a:extLst>
          </p:cNvPr>
          <p:cNvSpPr>
            <a:spLocks noGrp="1"/>
          </p:cNvSpPr>
          <p:nvPr>
            <p:ph type="title"/>
          </p:nvPr>
        </p:nvSpPr>
        <p:spPr/>
        <p:txBody>
          <a:bodyPr/>
          <a:lstStyle/>
          <a:p>
            <a:r>
              <a:rPr lang="en-US" dirty="0"/>
              <a:t>Implementing the Standards</a:t>
            </a:r>
          </a:p>
        </p:txBody>
      </p:sp>
      <p:sp>
        <p:nvSpPr>
          <p:cNvPr id="3" name="Content Placeholder 2">
            <a:extLst>
              <a:ext uri="{FF2B5EF4-FFF2-40B4-BE49-F238E27FC236}">
                <a16:creationId xmlns:a16="http://schemas.microsoft.com/office/drawing/2014/main" id="{DAF5D125-5C00-478A-8F87-2F8073CF754F}"/>
              </a:ext>
            </a:extLst>
          </p:cNvPr>
          <p:cNvSpPr>
            <a:spLocks noGrp="1"/>
          </p:cNvSpPr>
          <p:nvPr>
            <p:ph idx="1"/>
          </p:nvPr>
        </p:nvSpPr>
        <p:spPr/>
        <p:txBody>
          <a:bodyPr/>
          <a:lstStyle/>
          <a:p>
            <a:r>
              <a:rPr lang="en-US" dirty="0"/>
              <a:t>Training in the Customer Service Standard was implemented several years ago, and applies to all staff.</a:t>
            </a:r>
          </a:p>
          <a:p>
            <a:r>
              <a:rPr lang="en-US" dirty="0"/>
              <a:t>Policies were developed and communicated.</a:t>
            </a:r>
          </a:p>
          <a:p>
            <a:r>
              <a:rPr lang="en-US" dirty="0"/>
              <a:t>Training in the Employment Standard was recently rolled out and targeted to those in supervisory/management roles, Human Resources, and those involved in developing policies.</a:t>
            </a:r>
          </a:p>
          <a:p>
            <a:r>
              <a:rPr lang="en-US" dirty="0"/>
              <a:t>Org Chief Push reports are being created to ensure accountability and that the appropriate employee groups attend the correct training.</a:t>
            </a:r>
          </a:p>
          <a:p>
            <a:r>
              <a:rPr lang="en-US" dirty="0"/>
              <a:t>Further policy development is underway.</a:t>
            </a:r>
          </a:p>
          <a:p>
            <a:r>
              <a:rPr lang="en-US" dirty="0"/>
              <a:t>The information and communication standard will apply to all staff.</a:t>
            </a:r>
          </a:p>
        </p:txBody>
      </p:sp>
    </p:spTree>
    <p:extLst>
      <p:ext uri="{BB962C8B-B14F-4D97-AF65-F5344CB8AC3E}">
        <p14:creationId xmlns:p14="http://schemas.microsoft.com/office/powerpoint/2010/main" val="387843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32B3-B45F-4E6F-8F7A-18109CCA20A4}"/>
              </a:ext>
            </a:extLst>
          </p:cNvPr>
          <p:cNvSpPr>
            <a:spLocks noGrp="1"/>
          </p:cNvSpPr>
          <p:nvPr>
            <p:ph type="title"/>
          </p:nvPr>
        </p:nvSpPr>
        <p:spPr/>
        <p:txBody>
          <a:bodyPr/>
          <a:lstStyle/>
          <a:p>
            <a:r>
              <a:rPr lang="en-US" b="1" dirty="0"/>
              <a:t>Information and Communication Standard</a:t>
            </a:r>
            <a:endParaRPr lang="en-US" dirty="0"/>
          </a:p>
        </p:txBody>
      </p:sp>
      <p:sp>
        <p:nvSpPr>
          <p:cNvPr id="3" name="Content Placeholder 2">
            <a:extLst>
              <a:ext uri="{FF2B5EF4-FFF2-40B4-BE49-F238E27FC236}">
                <a16:creationId xmlns:a16="http://schemas.microsoft.com/office/drawing/2014/main" id="{2C4DD880-3D3F-4542-80AB-B7FE98BB3F98}"/>
              </a:ext>
            </a:extLst>
          </p:cNvPr>
          <p:cNvSpPr>
            <a:spLocks noGrp="1"/>
          </p:cNvSpPr>
          <p:nvPr>
            <p:ph idx="1"/>
          </p:nvPr>
        </p:nvSpPr>
        <p:spPr/>
        <p:txBody>
          <a:bodyPr/>
          <a:lstStyle/>
          <a:p>
            <a:r>
              <a:rPr lang="en-US" dirty="0"/>
              <a:t>Removing and preventing barriers that exist digitally, in-print or through interaction with technology or people.</a:t>
            </a:r>
          </a:p>
          <a:p>
            <a:r>
              <a:rPr lang="en-US" dirty="0"/>
              <a:t>Requirements include:</a:t>
            </a:r>
          </a:p>
          <a:p>
            <a:pPr lvl="1"/>
            <a:r>
              <a:rPr lang="en-US" dirty="0"/>
              <a:t>If an organization is publishing or updating website/app content, it must </a:t>
            </a:r>
            <a:r>
              <a:rPr lang="en-US" b="1" dirty="0"/>
              <a:t>meet WCAG 2.1 level AA guidelines</a:t>
            </a:r>
          </a:p>
          <a:p>
            <a:pPr lvl="2"/>
            <a:r>
              <a:rPr lang="en-US" dirty="0"/>
              <a:t>This applies to </a:t>
            </a:r>
            <a:r>
              <a:rPr lang="en-US" b="1" u="sng" dirty="0"/>
              <a:t>any website content published on or after this standard </a:t>
            </a:r>
            <a:r>
              <a:rPr lang="en-US" dirty="0"/>
              <a:t>comes into force.</a:t>
            </a:r>
          </a:p>
          <a:p>
            <a:pPr lvl="2"/>
            <a:r>
              <a:rPr lang="en-US" dirty="0"/>
              <a:t>Older website content must be updated, if it is </a:t>
            </a:r>
            <a:r>
              <a:rPr lang="en-US" b="1" u="sng" dirty="0"/>
              <a:t>required in order to access information related to an organization's goods and services</a:t>
            </a:r>
            <a:r>
              <a:rPr lang="en-US" dirty="0"/>
              <a:t>.</a:t>
            </a:r>
          </a:p>
          <a:p>
            <a:pPr lvl="2"/>
            <a:endParaRPr lang="en-US" dirty="0"/>
          </a:p>
        </p:txBody>
      </p:sp>
    </p:spTree>
    <p:extLst>
      <p:ext uri="{BB962C8B-B14F-4D97-AF65-F5344CB8AC3E}">
        <p14:creationId xmlns:p14="http://schemas.microsoft.com/office/powerpoint/2010/main" val="40019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E987E-3555-4213-9E97-05B6B5AF1442}"/>
              </a:ext>
            </a:extLst>
          </p:cNvPr>
          <p:cNvSpPr>
            <a:spLocks noGrp="1"/>
          </p:cNvSpPr>
          <p:nvPr>
            <p:ph type="title"/>
          </p:nvPr>
        </p:nvSpPr>
        <p:spPr/>
        <p:txBody>
          <a:bodyPr/>
          <a:lstStyle/>
          <a:p>
            <a:r>
              <a:rPr lang="en-US" b="1" dirty="0"/>
              <a:t>Information and Communication Standard</a:t>
            </a:r>
            <a:endParaRPr lang="en-US" dirty="0"/>
          </a:p>
        </p:txBody>
      </p:sp>
      <p:sp>
        <p:nvSpPr>
          <p:cNvPr id="3" name="Content Placeholder 2">
            <a:extLst>
              <a:ext uri="{FF2B5EF4-FFF2-40B4-BE49-F238E27FC236}">
                <a16:creationId xmlns:a16="http://schemas.microsoft.com/office/drawing/2014/main" id="{5B0AE9D7-298C-42AE-9B8D-2C3C9FB2E3DE}"/>
              </a:ext>
            </a:extLst>
          </p:cNvPr>
          <p:cNvSpPr>
            <a:spLocks noGrp="1"/>
          </p:cNvSpPr>
          <p:nvPr>
            <p:ph idx="1"/>
          </p:nvPr>
        </p:nvSpPr>
        <p:spPr/>
        <p:txBody>
          <a:bodyPr/>
          <a:lstStyle/>
          <a:p>
            <a:r>
              <a:rPr lang="en-US" b="1" dirty="0"/>
              <a:t>Requesting accessible information</a:t>
            </a:r>
          </a:p>
          <a:p>
            <a:pPr lvl="1"/>
            <a:r>
              <a:rPr lang="en-US" dirty="0"/>
              <a:t>inform the public and employees that they can request information through a communication support or accessible format</a:t>
            </a:r>
          </a:p>
          <a:p>
            <a:pPr lvl="1"/>
            <a:r>
              <a:rPr lang="en-US" dirty="0"/>
              <a:t>consult with the person making the request to identify a support or format that removes the barrier and provide it in a timely manner - ask what is needed</a:t>
            </a:r>
          </a:p>
          <a:p>
            <a:pPr lvl="1"/>
            <a:r>
              <a:rPr lang="en-US" dirty="0"/>
              <a:t>not charge the person making a request more than what would be charged to someone who didn't make a request</a:t>
            </a:r>
            <a:br>
              <a:rPr lang="en-US" dirty="0"/>
            </a:br>
            <a:br>
              <a:rPr lang="en-US" dirty="0"/>
            </a:br>
            <a:endParaRPr lang="en-US" dirty="0"/>
          </a:p>
        </p:txBody>
      </p:sp>
      <p:pic>
        <p:nvPicPr>
          <p:cNvPr id="5" name="Picture 4">
            <a:extLst>
              <a:ext uri="{FF2B5EF4-FFF2-40B4-BE49-F238E27FC236}">
                <a16:creationId xmlns:a16="http://schemas.microsoft.com/office/drawing/2014/main" id="{19A3CEB0-D480-40CD-900F-D058C0EEB7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701" y="4691608"/>
            <a:ext cx="7376598" cy="1251992"/>
          </a:xfrm>
          <a:prstGeom prst="rect">
            <a:avLst/>
          </a:prstGeom>
        </p:spPr>
      </p:pic>
    </p:spTree>
    <p:extLst>
      <p:ext uri="{BB962C8B-B14F-4D97-AF65-F5344CB8AC3E}">
        <p14:creationId xmlns:p14="http://schemas.microsoft.com/office/powerpoint/2010/main" val="58027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6F152-5D90-4D33-A7FE-8F0AE0AA06CD}"/>
              </a:ext>
            </a:extLst>
          </p:cNvPr>
          <p:cNvSpPr>
            <a:spLocks noGrp="1"/>
          </p:cNvSpPr>
          <p:nvPr>
            <p:ph type="title"/>
          </p:nvPr>
        </p:nvSpPr>
        <p:spPr/>
        <p:txBody>
          <a:bodyPr/>
          <a:lstStyle/>
          <a:p>
            <a:r>
              <a:rPr lang="en-US" b="1" dirty="0"/>
              <a:t>Information and Communication Standard</a:t>
            </a:r>
            <a:endParaRPr lang="en-US" dirty="0"/>
          </a:p>
        </p:txBody>
      </p:sp>
      <p:sp>
        <p:nvSpPr>
          <p:cNvPr id="3" name="Content Placeholder 2">
            <a:extLst>
              <a:ext uri="{FF2B5EF4-FFF2-40B4-BE49-F238E27FC236}">
                <a16:creationId xmlns:a16="http://schemas.microsoft.com/office/drawing/2014/main" id="{6A0A348D-8E17-4BCA-B5FC-6397DDD352BD}"/>
              </a:ext>
            </a:extLst>
          </p:cNvPr>
          <p:cNvSpPr>
            <a:spLocks noGrp="1"/>
          </p:cNvSpPr>
          <p:nvPr>
            <p:ph idx="1"/>
          </p:nvPr>
        </p:nvSpPr>
        <p:spPr/>
        <p:txBody>
          <a:bodyPr/>
          <a:lstStyle/>
          <a:p>
            <a:r>
              <a:rPr lang="en-US" b="1" dirty="0"/>
              <a:t>Feedback process</a:t>
            </a:r>
            <a:endParaRPr lang="en-US" dirty="0"/>
          </a:p>
          <a:p>
            <a:pPr lvl="1"/>
            <a:r>
              <a:rPr lang="en-US" dirty="0"/>
              <a:t>Organizations must have a process to receive and respond to feedback about accessible information and communication</a:t>
            </a:r>
          </a:p>
          <a:p>
            <a:pPr lvl="1"/>
            <a:r>
              <a:rPr lang="en-US" dirty="0"/>
              <a:t>process must be appropriate to the circumstances and suitable for people with disabilities</a:t>
            </a:r>
          </a:p>
          <a:p>
            <a:pPr lvl="1"/>
            <a:r>
              <a:rPr lang="en-US" dirty="0"/>
              <a:t>must document resulting actions and make that documentation available on request</a:t>
            </a:r>
          </a:p>
          <a:p>
            <a:pPr lvl="1"/>
            <a:endParaRPr lang="en-US" dirty="0"/>
          </a:p>
        </p:txBody>
      </p:sp>
    </p:spTree>
    <p:extLst>
      <p:ext uri="{BB962C8B-B14F-4D97-AF65-F5344CB8AC3E}">
        <p14:creationId xmlns:p14="http://schemas.microsoft.com/office/powerpoint/2010/main" val="424794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F1F-B147-4574-BAB7-E97C23CEF79F}"/>
              </a:ext>
            </a:extLst>
          </p:cNvPr>
          <p:cNvSpPr>
            <a:spLocks noGrp="1"/>
          </p:cNvSpPr>
          <p:nvPr>
            <p:ph type="title"/>
          </p:nvPr>
        </p:nvSpPr>
        <p:spPr/>
        <p:txBody>
          <a:bodyPr/>
          <a:lstStyle/>
          <a:p>
            <a:r>
              <a:rPr lang="en-US" b="1" dirty="0"/>
              <a:t>Information and Communication Standard</a:t>
            </a:r>
            <a:endParaRPr lang="en-US" dirty="0"/>
          </a:p>
        </p:txBody>
      </p:sp>
      <p:sp>
        <p:nvSpPr>
          <p:cNvPr id="3" name="Content Placeholder 2">
            <a:extLst>
              <a:ext uri="{FF2B5EF4-FFF2-40B4-BE49-F238E27FC236}">
                <a16:creationId xmlns:a16="http://schemas.microsoft.com/office/drawing/2014/main" id="{305A04D2-2E01-4194-A005-3E4530230C0F}"/>
              </a:ext>
            </a:extLst>
          </p:cNvPr>
          <p:cNvSpPr>
            <a:spLocks noGrp="1"/>
          </p:cNvSpPr>
          <p:nvPr>
            <p:ph idx="1"/>
          </p:nvPr>
        </p:nvSpPr>
        <p:spPr/>
        <p:txBody>
          <a:bodyPr/>
          <a:lstStyle/>
          <a:p>
            <a:r>
              <a:rPr lang="en-US" b="1" dirty="0"/>
              <a:t>Training</a:t>
            </a:r>
          </a:p>
          <a:p>
            <a:pPr lvl="1"/>
            <a:r>
              <a:rPr lang="en-US" b="1" dirty="0"/>
              <a:t>Organizations must provide training to </a:t>
            </a:r>
            <a:r>
              <a:rPr lang="en-US" dirty="0"/>
              <a:t>a person who communicates directly to the public or to another organization in Manitoba on behalf of the organization, including </a:t>
            </a:r>
            <a:r>
              <a:rPr lang="en-US" b="1" dirty="0"/>
              <a:t>employees, agents and volunteers.  We have confirmation that this will apply to all staff.</a:t>
            </a:r>
          </a:p>
          <a:p>
            <a:pPr lvl="1"/>
            <a:r>
              <a:rPr lang="en-US" dirty="0"/>
              <a:t>The Manitoba Accessibility Office (MAO) has a training course which we are in process of putting into our LMS. Shared Health has obtained an exemption for the training until November 2024 to complete the training, due to the delay in the training module being made available to the public. </a:t>
            </a:r>
          </a:p>
          <a:p>
            <a:pPr lvl="1"/>
            <a:r>
              <a:rPr lang="en-US" dirty="0"/>
              <a:t>A resource library has been created</a:t>
            </a:r>
          </a:p>
        </p:txBody>
      </p:sp>
    </p:spTree>
    <p:extLst>
      <p:ext uri="{BB962C8B-B14F-4D97-AF65-F5344CB8AC3E}">
        <p14:creationId xmlns:p14="http://schemas.microsoft.com/office/powerpoint/2010/main" val="264810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459C5C9-EE30-A4E4-FD59-4D01F6CCF25B}"/>
              </a:ext>
            </a:extLst>
          </p:cNvPr>
          <p:cNvSpPr>
            <a:spLocks noGrp="1" noChangeArrowheads="1"/>
          </p:cNvSpPr>
          <p:nvPr>
            <p:ph type="title"/>
          </p:nvPr>
        </p:nvSpPr>
        <p:spPr>
          <a:xfrm>
            <a:off x="617538" y="1600200"/>
            <a:ext cx="10964862" cy="1362075"/>
          </a:xfrm>
        </p:spPr>
        <p:txBody>
          <a:bodyPr/>
          <a:lstStyle/>
          <a:p>
            <a:pPr algn="ctr" eaLnBrk="1" hangingPunct="1"/>
            <a:r>
              <a:rPr lang="en-US" altLang="en-US" sz="5400" b="1" dirty="0"/>
              <a:t>WEBSITES</a:t>
            </a:r>
          </a:p>
        </p:txBody>
      </p:sp>
      <p:pic>
        <p:nvPicPr>
          <p:cNvPr id="19460" name="Picture 4" descr="Website PNG Transparent Images - PNG All">
            <a:extLst>
              <a:ext uri="{FF2B5EF4-FFF2-40B4-BE49-F238E27FC236}">
                <a16:creationId xmlns:a16="http://schemas.microsoft.com/office/drawing/2014/main" id="{D2E9B76B-E663-899A-0173-E16A9C9EF9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6675" y="2693247"/>
            <a:ext cx="4438650" cy="25645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p:transition>
</p:sld>
</file>

<file path=ppt/theme/theme1.xml><?xml version="1.0" encoding="utf-8"?>
<a:theme xmlns:a="http://schemas.openxmlformats.org/drawingml/2006/main" name="PP-SharedHealth_PowerPointTemplate">
  <a:themeElements>
    <a:clrScheme name="SharedHealthMB">
      <a:dk1>
        <a:srgbClr val="383838"/>
      </a:dk1>
      <a:lt1>
        <a:sysClr val="window" lastClr="FFFFFF"/>
      </a:lt1>
      <a:dk2>
        <a:srgbClr val="383838"/>
      </a:dk2>
      <a:lt2>
        <a:srgbClr val="FFFFFF"/>
      </a:lt2>
      <a:accent1>
        <a:srgbClr val="F48020"/>
      </a:accent1>
      <a:accent2>
        <a:srgbClr val="02B68B"/>
      </a:accent2>
      <a:accent3>
        <a:srgbClr val="FEC40E"/>
      </a:accent3>
      <a:accent4>
        <a:srgbClr val="46C5E0"/>
      </a:accent4>
      <a:accent5>
        <a:srgbClr val="282561"/>
      </a:accent5>
      <a:accent6>
        <a:srgbClr val="38383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SharedHealth_PowerPoint</Template>
  <TotalTime>662</TotalTime>
  <Words>1622</Words>
  <Application>Microsoft Office PowerPoint</Application>
  <PresentationFormat>Widescreen</PresentationFormat>
  <Paragraphs>135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PP-SharedHealth_PowerPointTemplate</vt:lpstr>
      <vt:lpstr>Accessible Information and Communication Standard</vt:lpstr>
      <vt:lpstr>The Accessibility For Manitobans Act</vt:lpstr>
      <vt:lpstr>PowerPoint Presentation</vt:lpstr>
      <vt:lpstr>Implementing the Standards</vt:lpstr>
      <vt:lpstr>Information and Communication Standard</vt:lpstr>
      <vt:lpstr>Information and Communication Standard</vt:lpstr>
      <vt:lpstr>Information and Communication Standard</vt:lpstr>
      <vt:lpstr>Information and Communication Standard</vt:lpstr>
      <vt:lpstr>WEBSITES</vt:lpstr>
      <vt:lpstr>WCAG Compliance Levels</vt:lpstr>
      <vt:lpstr>Website Accessibility Recommendations</vt:lpstr>
      <vt:lpstr>PowerPoint Presentation</vt:lpstr>
      <vt:lpstr>PDF Conversion settings</vt:lpstr>
      <vt:lpstr>What needs to be converted / fixed?</vt:lpstr>
      <vt:lpstr>Creating Accessible Word Documents</vt:lpstr>
      <vt:lpstr>Accessibility Quick Checks</vt:lpstr>
      <vt:lpstr>Accessibility Quick Checks</vt:lpstr>
      <vt:lpstr>Accessibility Quick Checks</vt:lpstr>
      <vt:lpstr>Accessibility Quick Checks</vt:lpstr>
      <vt:lpstr>Key Takeaways</vt:lpstr>
      <vt:lpstr>Links</vt:lpstr>
      <vt:lpstr>QUESTIONS?</vt:lpstr>
    </vt:vector>
  </TitlesOfParts>
  <Company>Manitoba e-Health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dc:title>
  <dc:creator>Michael Sherby</dc:creator>
  <cp:lastModifiedBy>William Mansell</cp:lastModifiedBy>
  <cp:revision>79</cp:revision>
  <dcterms:created xsi:type="dcterms:W3CDTF">2020-12-07T21:45:59Z</dcterms:created>
  <dcterms:modified xsi:type="dcterms:W3CDTF">2024-04-26T17:02:46Z</dcterms:modified>
</cp:coreProperties>
</file>